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1"/>
    <p:restoredTop sz="94729"/>
  </p:normalViewPr>
  <p:slideViewPr>
    <p:cSldViewPr snapToGrid="0" snapToObjects="1">
      <p:cViewPr varScale="1">
        <p:scale>
          <a:sx n="85" d="100"/>
          <a:sy n="85" d="100"/>
        </p:scale>
        <p:origin x="-10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8358-ABBE-B742-8096-205FE7F064A2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1D6D-405B-C642-AC16-7376C4C6F6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8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C1D6D-405B-C642-AC16-7376C4C6F69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5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6303FC-0BA8-F049-BF1B-69D8895BE7B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5C9049-CC11-9640-9DB9-0CCF18534CBE}" type="datetimeFigureOut">
              <a:rPr lang="de-DE" smtClean="0"/>
              <a:t>23.06.21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68CF933-992E-BE48-93CD-E3E96706F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15" y="573087"/>
            <a:ext cx="10515552" cy="5529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durfte das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Corona-Jahr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zum Teil noch aus der Sekundarstufe miterlebt.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Dadurch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hatte ich während des Fernunterrichtes einen sehr strikten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Zeitplan. Ich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erledigte immer alle arbeiten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montags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und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dienstags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, Korrekturen und Verbesserungen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donnerstags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und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freitags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. Mittwochs war ein freier Tag, dieser Aufbau spiegelt sich auch in meiner jetzigen Wochen Struktur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wider.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Montags und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dienstags bin ich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oft am meisten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motiviert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an meinen Projekten zu arbeiten bzw. dann wann ich meine Hausaufgaben erledige.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Mittwoch,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donnerstags und freitags lerne ich oft nur noch für anstehende Prüfungen. </a:t>
            </a:r>
            <a:endParaRPr lang="de-CH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Seit Corona steht auch immer meinen Laptop neben mir, wenn ich lerne oder arbeite. In vielen Fächern ist eine </a:t>
            </a:r>
            <a:r>
              <a:rPr lang="de-DE" sz="1800" dirty="0" err="1" smtClean="0">
                <a:solidFill>
                  <a:schemeClr val="accent2">
                    <a:lumMod val="50000"/>
                  </a:schemeClr>
                </a:solidFill>
              </a:rPr>
              <a:t>grosse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Hilfe. Zugleich ist er aber auch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mein </a:t>
            </a:r>
            <a:r>
              <a:rPr lang="de-DE" sz="1800" dirty="0" err="1" smtClean="0">
                <a:solidFill>
                  <a:schemeClr val="accent2">
                    <a:lumMod val="50000"/>
                  </a:schemeClr>
                </a:solidFill>
              </a:rPr>
              <a:t>grösster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 Feind,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durch ihn ist die Ablenkung immer nur einen Klick entfernt.</a:t>
            </a:r>
            <a:endParaRPr lang="de-CH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Corona hat sich in meinem Leben durchaus bemerkbar gemacht vor allem, dass ich meine Freunde weniger sehen. Dadurch habe ich auch die Pausenzeit in der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Schule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viel mehr zu schätzen gelernt. </a:t>
            </a:r>
            <a:endParaRPr lang="de-CH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Der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Corona-Schultag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wird langsam zur Normalität. Arbeiten online abgeben oder am Abend noch kurz den Lehrer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fragen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, wie man eine Aufgabe korrekt löst, was meiner Meinung nach eine </a:t>
            </a:r>
            <a:r>
              <a:rPr lang="de-DE" sz="1800" dirty="0" err="1" smtClean="0">
                <a:solidFill>
                  <a:schemeClr val="accent2">
                    <a:lumMod val="50000"/>
                  </a:schemeClr>
                </a:solidFill>
              </a:rPr>
              <a:t>grosse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Erleichterungen ist. Auch wenn die Lehrer nicht immer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antworten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de-CH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Es gefällt mir auch sehr, dass man das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Digitale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aus dem Fernunterricht mitgenommen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hat,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auch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wenn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es nicht immer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alles reibungslos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funktioniert. Für mich ist der jetzige Schultag zu einer Normalität geworden.</a:t>
            </a:r>
            <a:endParaRPr lang="de-CH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Es gab insgesamt auch viele negative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Aspekte.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Zum Beispiel, dass nach dem der </a:t>
            </a:r>
            <a:r>
              <a:rPr lang="de-DE" sz="1800" dirty="0" err="1" smtClean="0">
                <a:solidFill>
                  <a:schemeClr val="accent2">
                    <a:lumMod val="50000"/>
                  </a:schemeClr>
                </a:solidFill>
              </a:rPr>
              <a:t>Lockdown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ausgerufen wurde, es eine ganze Woche dauerte, bis wir überhaupt etwas von der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Schule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hörten. Was mir auch nicht gefiel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ist, dass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man erst nach dem Fernunterricht mit dem Nutzen von den digitalen Medien begann. Auch stört es mich das 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einige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Lehrer, mit dem G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ebrauch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von einfachsten digitalen Arbeitsmitteln </a:t>
            </a:r>
            <a:r>
              <a:rPr lang="de-DE" sz="1800" dirty="0" err="1" smtClean="0">
                <a:solidFill>
                  <a:schemeClr val="accent2">
                    <a:lumMod val="50000"/>
                  </a:schemeClr>
                </a:solidFill>
              </a:rPr>
              <a:t>grosse</a:t>
            </a:r>
            <a:r>
              <a:rPr lang="de-DE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</a:rPr>
              <a:t>Schwierigkeiten haben. </a:t>
            </a:r>
          </a:p>
        </p:txBody>
      </p:sp>
      <p:pic>
        <p:nvPicPr>
          <p:cNvPr id="4" name="Moritz" descr="Moritz">
            <a:hlinkClick r:id="" action="ppaction://media"/>
            <a:extLst>
              <a:ext uri="{FF2B5EF4-FFF2-40B4-BE49-F238E27FC236}">
                <a16:creationId xmlns:a16="http://schemas.microsoft.com/office/drawing/2014/main" xmlns="" id="{F775FD9B-1C7F-E646-BABC-481A580FA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360" y="1102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Näh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Näh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909A6CB5198948868D6B7FE4A51865" ma:contentTypeVersion="9" ma:contentTypeDescription="Ein neues Dokument erstellen." ma:contentTypeScope="" ma:versionID="e500e07f1bb4bb330745c236796c4521">
  <xsd:schema xmlns:xsd="http://www.w3.org/2001/XMLSchema" xmlns:xs="http://www.w3.org/2001/XMLSchema" xmlns:p="http://schemas.microsoft.com/office/2006/metadata/properties" xmlns:ns2="59238f53-0d07-4449-aab8-6412cbbad38d" targetNamespace="http://schemas.microsoft.com/office/2006/metadata/properties" ma:root="true" ma:fieldsID="7784350a191925d36c1f6386649100a3" ns2:_="">
    <xsd:import namespace="59238f53-0d07-4449-aab8-6412cbbad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38f53-0d07-4449-aab8-6412cbbad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D9A613-A780-40D0-B8CF-80CA09BEDB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FD755-DDB8-43F8-BDB8-5EE08329F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38f53-0d07-4449-aab8-6412cbbad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A3EC4-F974-4BA7-A9AD-27AFE202F0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Nähe.thmx</Template>
  <TotalTime>0</TotalTime>
  <Words>97</Words>
  <Application>Microsoft Macintosh PowerPoint</Application>
  <PresentationFormat>Benutzerdefiniert</PresentationFormat>
  <Paragraphs>7</Paragraphs>
  <Slides>1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Nähe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Moritz </dc:title>
  <dc:creator>Moritz Stutz</dc:creator>
  <cp:lastModifiedBy>Chrisoula Giata</cp:lastModifiedBy>
  <cp:revision>7</cp:revision>
  <dcterms:created xsi:type="dcterms:W3CDTF">2021-06-01T16:57:48Z</dcterms:created>
  <dcterms:modified xsi:type="dcterms:W3CDTF">2021-06-23T18:26:53Z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0x010100A0909A6CB5198948868D6B7FE4A51865</vt:lpwstr>
  </property>
</Properties>
</file>