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m4a" ContentType="audio/unknown"/>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sldIdLst>
    <p:sldId id="257"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 d="2"/>
          <a:sy n="1" d="2"/>
        </p:scale>
        <p:origin x="-2040" y="-85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762000" y="1676401"/>
            <a:ext cx="10668000" cy="2424766"/>
          </a:xfrm>
        </p:spPr>
        <p:txBody>
          <a:bodyPr anchor="b" anchorCtr="0">
            <a:noAutofit/>
          </a:bodyPr>
          <a:lstStyle>
            <a:lvl1pPr>
              <a:defRPr sz="5600">
                <a:solidFill>
                  <a:schemeClr val="tx1"/>
                </a:solidFill>
              </a:defRPr>
            </a:lvl1pPr>
          </a:lstStyle>
          <a:p>
            <a:r>
              <a:rPr lang="de-CH" smtClean="0"/>
              <a:t>Mastertitelformat bearbeiten</a:t>
            </a:r>
            <a:endParaRPr/>
          </a:p>
        </p:txBody>
      </p:sp>
      <p:sp>
        <p:nvSpPr>
          <p:cNvPr id="3" name="Subtitle 2"/>
          <p:cNvSpPr>
            <a:spLocks noGrp="1"/>
          </p:cNvSpPr>
          <p:nvPr>
            <p:ph type="subTitle" idx="1"/>
          </p:nvPr>
        </p:nvSpPr>
        <p:spPr>
          <a:xfrm>
            <a:off x="762000" y="4419600"/>
            <a:ext cx="10668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dirty="0"/>
          </a:p>
        </p:txBody>
      </p:sp>
      <p:sp>
        <p:nvSpPr>
          <p:cNvPr id="4" name="Date Placeholder 3"/>
          <p:cNvSpPr>
            <a:spLocks noGrp="1"/>
          </p:cNvSpPr>
          <p:nvPr>
            <p:ph type="dt" sz="half" idx="10"/>
          </p:nvPr>
        </p:nvSpPr>
        <p:spPr/>
        <p:txBody>
          <a:bodyPr/>
          <a:lstStyle/>
          <a:p>
            <a:fld id="{D3EB3054-B75A-4BD7-8B3E-8DC0F614FAF3}" type="datetimeFigureOut">
              <a:rPr lang="de-DE" smtClean="0"/>
              <a:t>23.06.21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739C4FB-7D33-419B-8833-D1372BFD11C8}" type="slidenum">
              <a:rPr lang="en-US" smtClean="0"/>
              <a:t>‹Nr.›</a:t>
            </a:fld>
            <a:endParaRPr lang="en-US"/>
          </a:p>
        </p:txBody>
      </p:sp>
      <p:pic>
        <p:nvPicPr>
          <p:cNvPr id="9" name="Picture 8" descr="standardRule.png"/>
          <p:cNvPicPr>
            <a:picLocks noChangeAspect="1"/>
          </p:cNvPicPr>
          <p:nvPr/>
        </p:nvPicPr>
        <p:blipFill>
          <a:blip r:embed="rId3"/>
          <a:stretch>
            <a:fillRect/>
          </a:stretch>
        </p:blipFill>
        <p:spPr>
          <a:xfrm>
            <a:off x="3606800" y="4191000"/>
            <a:ext cx="49784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792480" y="434609"/>
            <a:ext cx="499872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de-CH" smtClean="0"/>
              <a:t>Mastertitelformat bearbeiten</a:t>
            </a:r>
            <a:endParaRPr/>
          </a:p>
        </p:txBody>
      </p:sp>
      <p:sp>
        <p:nvSpPr>
          <p:cNvPr id="4" name="Text Placeholder 3"/>
          <p:cNvSpPr>
            <a:spLocks noGrp="1"/>
          </p:cNvSpPr>
          <p:nvPr>
            <p:ph type="body" sz="half" idx="2"/>
          </p:nvPr>
        </p:nvSpPr>
        <p:spPr>
          <a:xfrm>
            <a:off x="792480" y="2551176"/>
            <a:ext cx="499872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de-CH" smtClean="0"/>
              <a:t>Mastertextformat bearbeiten</a:t>
            </a:r>
          </a:p>
        </p:txBody>
      </p:sp>
      <p:sp>
        <p:nvSpPr>
          <p:cNvPr id="5" name="Date Placeholder 4"/>
          <p:cNvSpPr>
            <a:spLocks noGrp="1"/>
          </p:cNvSpPr>
          <p:nvPr>
            <p:ph type="dt" sz="half" idx="10"/>
          </p:nvPr>
        </p:nvSpPr>
        <p:spPr/>
        <p:txBody>
          <a:bodyPr/>
          <a:lstStyle/>
          <a:p>
            <a:fld id="{D3EB3054-B75A-4BD7-8B3E-8DC0F614FAF3}" type="datetimeFigureOut">
              <a:rPr lang="de-DE" smtClean="0"/>
              <a:t>23.06.21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02006FE-6571-4354-8775-F8708372C227}" type="slidenum">
              <a:rPr lang="de-DE" smtClean="0"/>
              <a:t>‹Nr.›</a:t>
            </a:fld>
            <a:endParaRPr lang="de-DE"/>
          </a:p>
        </p:txBody>
      </p:sp>
      <p:pic>
        <p:nvPicPr>
          <p:cNvPr id="8" name="Picture 7" descr="shortRule.png"/>
          <p:cNvPicPr>
            <a:picLocks noChangeAspect="1"/>
          </p:cNvPicPr>
          <p:nvPr/>
        </p:nvPicPr>
        <p:blipFill>
          <a:blip r:embed="rId2"/>
          <a:stretch>
            <a:fillRect/>
          </a:stretch>
        </p:blipFill>
        <p:spPr>
          <a:xfrm>
            <a:off x="1630531" y="2305609"/>
            <a:ext cx="332740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9064028" y="538594"/>
            <a:ext cx="2411313" cy="516710"/>
          </a:xfrm>
          <a:prstGeom prst="rect">
            <a:avLst/>
          </a:prstGeom>
        </p:spPr>
      </p:pic>
      <p:sp>
        <p:nvSpPr>
          <p:cNvPr id="3" name="Picture Placeholder 2"/>
          <p:cNvSpPr>
            <a:spLocks noGrp="1"/>
          </p:cNvSpPr>
          <p:nvPr>
            <p:ph type="pic" idx="1"/>
          </p:nvPr>
        </p:nvSpPr>
        <p:spPr>
          <a:xfrm rot="150174">
            <a:off x="6436717" y="836203"/>
            <a:ext cx="48768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Bild auf Platzhalter ziehen oder durch Klicken auf Symbol hinzufügen</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Bild über Beschriftung">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762000" y="2924825"/>
            <a:ext cx="10668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de-CH" smtClean="0"/>
              <a:t>Mastertitelformat bearbeiten</a:t>
            </a:r>
            <a:endParaRPr/>
          </a:p>
        </p:txBody>
      </p:sp>
      <p:sp>
        <p:nvSpPr>
          <p:cNvPr id="4" name="Text Placeholder 3"/>
          <p:cNvSpPr>
            <a:spLocks noGrp="1"/>
          </p:cNvSpPr>
          <p:nvPr>
            <p:ph type="body" sz="half" idx="2"/>
          </p:nvPr>
        </p:nvSpPr>
        <p:spPr>
          <a:xfrm>
            <a:off x="762000" y="4800600"/>
            <a:ext cx="10668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de-CH" smtClean="0"/>
              <a:t>Mastertextformat bearbeiten</a:t>
            </a:r>
          </a:p>
        </p:txBody>
      </p:sp>
      <p:sp>
        <p:nvSpPr>
          <p:cNvPr id="5" name="Date Placeholder 4"/>
          <p:cNvSpPr>
            <a:spLocks noGrp="1"/>
          </p:cNvSpPr>
          <p:nvPr>
            <p:ph type="dt" sz="half" idx="10"/>
          </p:nvPr>
        </p:nvSpPr>
        <p:spPr/>
        <p:txBody>
          <a:bodyPr/>
          <a:lstStyle/>
          <a:p>
            <a:fld id="{D3EB3054-B75A-4BD7-8B3E-8DC0F614FAF3}" type="datetimeFigureOut">
              <a:rPr lang="de-DE" smtClean="0"/>
              <a:t>23.06.21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02006FE-6571-4354-8775-F8708372C227}" type="slidenum">
              <a:rPr lang="de-DE" smtClean="0"/>
              <a:t>‹Nr.›</a:t>
            </a:fld>
            <a:endParaRPr lang="de-DE"/>
          </a:p>
        </p:txBody>
      </p:sp>
      <p:pic>
        <p:nvPicPr>
          <p:cNvPr id="8" name="Picture 7" descr="shortRule.png"/>
          <p:cNvPicPr>
            <a:picLocks noChangeAspect="1"/>
          </p:cNvPicPr>
          <p:nvPr/>
        </p:nvPicPr>
        <p:blipFill>
          <a:blip r:embed="rId3"/>
          <a:stretch>
            <a:fillRect/>
          </a:stretch>
        </p:blipFill>
        <p:spPr>
          <a:xfrm>
            <a:off x="4432300" y="4666129"/>
            <a:ext cx="332740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3146222" y="458370"/>
            <a:ext cx="589955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Bild auf Platzhalter ziehen oder durch Klicken auf Symbol hinzufügen</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Bilder über Beschriftung">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12192000" cy="6858000"/>
          </a:xfrm>
          <a:prstGeom prst="rect">
            <a:avLst/>
          </a:prstGeom>
        </p:spPr>
      </p:pic>
      <p:pic>
        <p:nvPicPr>
          <p:cNvPr id="11" name="Picture 10" descr="parAvion.png"/>
          <p:cNvPicPr>
            <a:picLocks noChangeAspect="1"/>
          </p:cNvPicPr>
          <p:nvPr/>
        </p:nvPicPr>
        <p:blipFill>
          <a:blip r:embed="rId3"/>
          <a:stretch>
            <a:fillRect/>
          </a:stretch>
        </p:blipFill>
        <p:spPr>
          <a:xfrm rot="308222">
            <a:off x="9114623" y="278688"/>
            <a:ext cx="2261272" cy="484558"/>
          </a:xfrm>
          <a:prstGeom prst="rect">
            <a:avLst/>
          </a:prstGeom>
        </p:spPr>
      </p:pic>
      <p:sp>
        <p:nvSpPr>
          <p:cNvPr id="2" name="Title 1"/>
          <p:cNvSpPr>
            <a:spLocks noGrp="1"/>
          </p:cNvSpPr>
          <p:nvPr>
            <p:ph type="title"/>
          </p:nvPr>
        </p:nvSpPr>
        <p:spPr>
          <a:xfrm>
            <a:off x="762000" y="2924825"/>
            <a:ext cx="10668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de-CH" smtClean="0"/>
              <a:t>Mastertitelformat bearbeiten</a:t>
            </a:r>
            <a:endParaRPr/>
          </a:p>
        </p:txBody>
      </p:sp>
      <p:sp>
        <p:nvSpPr>
          <p:cNvPr id="4" name="Text Placeholder 3"/>
          <p:cNvSpPr>
            <a:spLocks noGrp="1"/>
          </p:cNvSpPr>
          <p:nvPr>
            <p:ph type="body" sz="half" idx="2"/>
          </p:nvPr>
        </p:nvSpPr>
        <p:spPr>
          <a:xfrm>
            <a:off x="762000" y="4800600"/>
            <a:ext cx="10668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de-CH" smtClean="0"/>
              <a:t>Mastertextformat bearbeiten</a:t>
            </a:r>
          </a:p>
        </p:txBody>
      </p:sp>
      <p:sp>
        <p:nvSpPr>
          <p:cNvPr id="5" name="Date Placeholder 4"/>
          <p:cNvSpPr>
            <a:spLocks noGrp="1"/>
          </p:cNvSpPr>
          <p:nvPr>
            <p:ph type="dt" sz="half" idx="10"/>
          </p:nvPr>
        </p:nvSpPr>
        <p:spPr/>
        <p:txBody>
          <a:bodyPr/>
          <a:lstStyle/>
          <a:p>
            <a:fld id="{D3EB3054-B75A-4BD7-8B3E-8DC0F614FAF3}" type="datetimeFigureOut">
              <a:rPr lang="de-DE" smtClean="0"/>
              <a:t>23.06.21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02006FE-6571-4354-8775-F8708372C227}" type="slidenum">
              <a:rPr lang="de-DE" smtClean="0"/>
              <a:t>‹Nr.›</a:t>
            </a:fld>
            <a:endParaRPr lang="de-DE"/>
          </a:p>
        </p:txBody>
      </p:sp>
      <p:pic>
        <p:nvPicPr>
          <p:cNvPr id="8" name="Picture 7" descr="shortRule.png"/>
          <p:cNvPicPr>
            <a:picLocks noChangeAspect="1"/>
          </p:cNvPicPr>
          <p:nvPr/>
        </p:nvPicPr>
        <p:blipFill>
          <a:blip r:embed="rId4"/>
          <a:stretch>
            <a:fillRect/>
          </a:stretch>
        </p:blipFill>
        <p:spPr>
          <a:xfrm>
            <a:off x="4432300" y="4666129"/>
            <a:ext cx="332740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3821371" y="3182426"/>
            <a:ext cx="2261272" cy="484558"/>
          </a:xfrm>
          <a:prstGeom prst="rect">
            <a:avLst/>
          </a:prstGeom>
        </p:spPr>
      </p:pic>
      <p:sp>
        <p:nvSpPr>
          <p:cNvPr id="10" name="Picture Placeholder 2"/>
          <p:cNvSpPr>
            <a:spLocks noGrp="1"/>
          </p:cNvSpPr>
          <p:nvPr>
            <p:ph type="pic" idx="13"/>
          </p:nvPr>
        </p:nvSpPr>
        <p:spPr>
          <a:xfrm rot="150321">
            <a:off x="5773240" y="546774"/>
            <a:ext cx="5550769"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Bild auf Platzhalter ziehen oder durch Klicken auf Symbol hinzufügen</a:t>
            </a:r>
            <a:endParaRPr/>
          </a:p>
        </p:txBody>
      </p:sp>
      <p:sp>
        <p:nvSpPr>
          <p:cNvPr id="3" name="Picture Placeholder 2"/>
          <p:cNvSpPr>
            <a:spLocks noGrp="1"/>
          </p:cNvSpPr>
          <p:nvPr>
            <p:ph type="pic" idx="1"/>
          </p:nvPr>
        </p:nvSpPr>
        <p:spPr>
          <a:xfrm rot="21380673">
            <a:off x="933017" y="451178"/>
            <a:ext cx="5550769"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Bild auf Platzhalter ziehen oder durch Klicken auf Symbol hinzufügen</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Bilder mit Beschriftung">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12192000" cy="6858000"/>
          </a:xfrm>
          <a:prstGeom prst="rect">
            <a:avLst/>
          </a:prstGeom>
        </p:spPr>
      </p:pic>
      <p:sp>
        <p:nvSpPr>
          <p:cNvPr id="4" name="Text Placeholder 3"/>
          <p:cNvSpPr>
            <a:spLocks noGrp="1"/>
          </p:cNvSpPr>
          <p:nvPr>
            <p:ph type="body" sz="half" idx="2"/>
          </p:nvPr>
        </p:nvSpPr>
        <p:spPr>
          <a:xfrm>
            <a:off x="6644640" y="4800600"/>
            <a:ext cx="432816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de-CH" smtClean="0"/>
              <a:t>Mastertextformat bearbeiten</a:t>
            </a:r>
          </a:p>
        </p:txBody>
      </p:sp>
      <p:sp>
        <p:nvSpPr>
          <p:cNvPr id="5" name="Date Placeholder 4"/>
          <p:cNvSpPr>
            <a:spLocks noGrp="1"/>
          </p:cNvSpPr>
          <p:nvPr>
            <p:ph type="dt" sz="half" idx="10"/>
          </p:nvPr>
        </p:nvSpPr>
        <p:spPr/>
        <p:txBody>
          <a:bodyPr/>
          <a:lstStyle/>
          <a:p>
            <a:fld id="{D3EB3054-B75A-4BD7-8B3E-8DC0F614FAF3}" type="datetimeFigureOut">
              <a:rPr lang="de-DE" smtClean="0"/>
              <a:t>23.06.21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02006FE-6571-4354-8775-F8708372C227}" type="slidenum">
              <a:rPr lang="de-DE" smtClean="0"/>
              <a:t>‹Nr.›</a:t>
            </a:fld>
            <a:endParaRPr lang="de-DE"/>
          </a:p>
        </p:txBody>
      </p:sp>
      <p:sp>
        <p:nvSpPr>
          <p:cNvPr id="10" name="Picture Placeholder 2"/>
          <p:cNvSpPr>
            <a:spLocks noGrp="1"/>
          </p:cNvSpPr>
          <p:nvPr>
            <p:ph type="pic" idx="13"/>
          </p:nvPr>
        </p:nvSpPr>
        <p:spPr>
          <a:xfrm rot="253865">
            <a:off x="5887423" y="369110"/>
            <a:ext cx="5059604"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Bild auf Platzhalter ziehen oder durch Klicken auf Symbol hinzufügen</a:t>
            </a:r>
            <a:endParaRPr/>
          </a:p>
        </p:txBody>
      </p:sp>
      <p:sp>
        <p:nvSpPr>
          <p:cNvPr id="3" name="Picture Placeholder 2"/>
          <p:cNvSpPr>
            <a:spLocks noGrp="1"/>
          </p:cNvSpPr>
          <p:nvPr>
            <p:ph type="pic" idx="1"/>
          </p:nvPr>
        </p:nvSpPr>
        <p:spPr>
          <a:xfrm rot="20973137">
            <a:off x="706833" y="631160"/>
            <a:ext cx="5116745"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Bild auf Platzhalter ziehen oder durch Klicken auf Symbol hinzufügen</a:t>
            </a:r>
            <a:endParaRPr/>
          </a:p>
        </p:txBody>
      </p:sp>
      <p:sp>
        <p:nvSpPr>
          <p:cNvPr id="14" name="Picture Placeholder 2"/>
          <p:cNvSpPr>
            <a:spLocks noGrp="1"/>
          </p:cNvSpPr>
          <p:nvPr>
            <p:ph type="pic" idx="14"/>
          </p:nvPr>
        </p:nvSpPr>
        <p:spPr>
          <a:xfrm rot="470783">
            <a:off x="944754" y="3070625"/>
            <a:ext cx="522499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Bild auf Platzhalter ziehen oder durch Klicken auf Symbol hinzufügen</a:t>
            </a:r>
            <a:endParaRPr/>
          </a:p>
        </p:txBody>
      </p:sp>
      <p:sp>
        <p:nvSpPr>
          <p:cNvPr id="11" name="Title 1"/>
          <p:cNvSpPr>
            <a:spLocks noGrp="1"/>
          </p:cNvSpPr>
          <p:nvPr>
            <p:ph type="title"/>
          </p:nvPr>
        </p:nvSpPr>
        <p:spPr>
          <a:xfrm rot="21240000">
            <a:off x="6290083" y="3396154"/>
            <a:ext cx="463296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de-CH" smtClean="0"/>
              <a:t>Mastertitelformat bearbeiten</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Bilder mit Beschriftung">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12192000" cy="6858000"/>
          </a:xfrm>
          <a:prstGeom prst="rect">
            <a:avLst/>
          </a:prstGeom>
        </p:spPr>
      </p:pic>
      <p:sp>
        <p:nvSpPr>
          <p:cNvPr id="4" name="Text Placeholder 3"/>
          <p:cNvSpPr>
            <a:spLocks noGrp="1"/>
          </p:cNvSpPr>
          <p:nvPr>
            <p:ph type="body" sz="half" idx="2"/>
          </p:nvPr>
        </p:nvSpPr>
        <p:spPr>
          <a:xfrm>
            <a:off x="1016000" y="4876800"/>
            <a:ext cx="4064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de-CH" smtClean="0"/>
              <a:t>Mastertextformat bearbeiten</a:t>
            </a:r>
          </a:p>
        </p:txBody>
      </p:sp>
      <p:sp>
        <p:nvSpPr>
          <p:cNvPr id="5" name="Date Placeholder 4"/>
          <p:cNvSpPr>
            <a:spLocks noGrp="1"/>
          </p:cNvSpPr>
          <p:nvPr>
            <p:ph type="dt" sz="half" idx="10"/>
          </p:nvPr>
        </p:nvSpPr>
        <p:spPr/>
        <p:txBody>
          <a:bodyPr/>
          <a:lstStyle/>
          <a:p>
            <a:fld id="{D3EB3054-B75A-4BD7-8B3E-8DC0F614FAF3}" type="datetimeFigureOut">
              <a:rPr lang="de-DE" smtClean="0"/>
              <a:t>23.06.21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02006FE-6571-4354-8775-F8708372C227}" type="slidenum">
              <a:rPr lang="de-DE" smtClean="0"/>
              <a:t>‹Nr.›</a:t>
            </a:fld>
            <a:endParaRPr lang="de-DE"/>
          </a:p>
        </p:txBody>
      </p:sp>
      <p:pic>
        <p:nvPicPr>
          <p:cNvPr id="15" name="Picture 14" descr="parAvion.png"/>
          <p:cNvPicPr>
            <a:picLocks noChangeAspect="1"/>
          </p:cNvPicPr>
          <p:nvPr/>
        </p:nvPicPr>
        <p:blipFill>
          <a:blip r:embed="rId3"/>
          <a:stretch>
            <a:fillRect/>
          </a:stretch>
        </p:blipFill>
        <p:spPr>
          <a:xfrm rot="308222">
            <a:off x="9904688" y="2619244"/>
            <a:ext cx="2107649"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8452862" y="604322"/>
            <a:ext cx="2147109"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6522462" y="985322"/>
            <a:ext cx="2147109" cy="2025115"/>
          </a:xfrm>
          <a:prstGeom prst="rect">
            <a:avLst/>
          </a:prstGeom>
        </p:spPr>
      </p:pic>
      <p:sp>
        <p:nvSpPr>
          <p:cNvPr id="16" name="Picture Placeholder 2"/>
          <p:cNvSpPr>
            <a:spLocks noGrp="1"/>
          </p:cNvSpPr>
          <p:nvPr>
            <p:ph type="pic" idx="14"/>
          </p:nvPr>
        </p:nvSpPr>
        <p:spPr>
          <a:xfrm rot="247118">
            <a:off x="6766960" y="1165774"/>
            <a:ext cx="1658112"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Bild auf Platzhalter ziehen oder durch Klicken auf Symbol hinzufügen</a:t>
            </a:r>
            <a:endParaRPr/>
          </a:p>
        </p:txBody>
      </p:sp>
      <p:sp>
        <p:nvSpPr>
          <p:cNvPr id="17" name="Picture Placeholder 2"/>
          <p:cNvSpPr>
            <a:spLocks noGrp="1"/>
          </p:cNvSpPr>
          <p:nvPr>
            <p:ph type="pic" idx="15"/>
          </p:nvPr>
        </p:nvSpPr>
        <p:spPr>
          <a:xfrm rot="271248">
            <a:off x="8697360" y="784774"/>
            <a:ext cx="1658112"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Bild auf Platzhalter ziehen oder durch Klicken auf Symbol hinzufügen</a:t>
            </a:r>
            <a:endParaRPr/>
          </a:p>
        </p:txBody>
      </p:sp>
      <p:sp>
        <p:nvSpPr>
          <p:cNvPr id="10" name="Picture Placeholder 2"/>
          <p:cNvSpPr>
            <a:spLocks noGrp="1"/>
          </p:cNvSpPr>
          <p:nvPr>
            <p:ph type="pic" idx="13"/>
          </p:nvPr>
        </p:nvSpPr>
        <p:spPr>
          <a:xfrm rot="253865">
            <a:off x="6025393" y="2873698"/>
            <a:ext cx="524256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Bild auf Platzhalter ziehen oder durch Klicken auf Symbol hinzufügen</a:t>
            </a:r>
            <a:endParaRPr/>
          </a:p>
        </p:txBody>
      </p:sp>
      <p:sp>
        <p:nvSpPr>
          <p:cNvPr id="3" name="Picture Placeholder 2"/>
          <p:cNvSpPr>
            <a:spLocks noGrp="1"/>
          </p:cNvSpPr>
          <p:nvPr>
            <p:ph type="pic" idx="1"/>
          </p:nvPr>
        </p:nvSpPr>
        <p:spPr>
          <a:xfrm rot="21193488">
            <a:off x="814237" y="450635"/>
            <a:ext cx="524256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Bild auf Platzhalter ziehen oder durch Klicken auf Symbol hinzufügen</a:t>
            </a:r>
            <a:endParaRPr/>
          </a:p>
        </p:txBody>
      </p:sp>
      <p:sp>
        <p:nvSpPr>
          <p:cNvPr id="14" name="Title 1"/>
          <p:cNvSpPr>
            <a:spLocks noGrp="1"/>
          </p:cNvSpPr>
          <p:nvPr>
            <p:ph type="title"/>
          </p:nvPr>
        </p:nvSpPr>
        <p:spPr>
          <a:xfrm rot="21240000">
            <a:off x="607632" y="3551615"/>
            <a:ext cx="463296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de-CH" smtClean="0"/>
              <a:t>Mastertitelformat bearbeiten</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Mastertitelformat bearbeiten</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Date Placeholder 3"/>
          <p:cNvSpPr>
            <a:spLocks noGrp="1"/>
          </p:cNvSpPr>
          <p:nvPr>
            <p:ph type="dt" sz="half" idx="10"/>
          </p:nvPr>
        </p:nvSpPr>
        <p:spPr/>
        <p:txBody>
          <a:bodyPr/>
          <a:lstStyle/>
          <a:p>
            <a:fld id="{D3EB3054-B75A-4BD7-8B3E-8DC0F614FAF3}" type="datetimeFigureOut">
              <a:rPr lang="de-DE" smtClean="0"/>
              <a:t>23.06.21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02006FE-6571-4354-8775-F8708372C227}" type="slidenum">
              <a:rPr lang="de-DE" smtClean="0"/>
              <a:t>‹Nr.›</a:t>
            </a:fld>
            <a:endParaRPr lang="de-DE"/>
          </a:p>
        </p:txBody>
      </p:sp>
      <p:pic>
        <p:nvPicPr>
          <p:cNvPr id="7" name="Picture 6" descr="standardRule.png"/>
          <p:cNvPicPr>
            <a:picLocks noChangeAspect="1"/>
          </p:cNvPicPr>
          <p:nvPr/>
        </p:nvPicPr>
        <p:blipFill>
          <a:blip r:embed="rId2"/>
          <a:stretch>
            <a:fillRect/>
          </a:stretch>
        </p:blipFill>
        <p:spPr>
          <a:xfrm>
            <a:off x="3606800" y="1524000"/>
            <a:ext cx="49784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8846" y="577850"/>
            <a:ext cx="2510119" cy="5461001"/>
          </a:xfrm>
        </p:spPr>
        <p:txBody>
          <a:bodyPr vert="eaVert"/>
          <a:lstStyle>
            <a:lvl1pPr>
              <a:defRPr sz="4400"/>
            </a:lvl1pPr>
          </a:lstStyle>
          <a:p>
            <a:r>
              <a:rPr lang="de-CH" smtClean="0"/>
              <a:t>Mastertitelformat bearbeiten</a:t>
            </a:r>
            <a:endParaRPr/>
          </a:p>
        </p:txBody>
      </p:sp>
      <p:sp>
        <p:nvSpPr>
          <p:cNvPr id="3" name="Vertical Text Placeholder 2"/>
          <p:cNvSpPr>
            <a:spLocks noGrp="1"/>
          </p:cNvSpPr>
          <p:nvPr>
            <p:ph type="body" orient="vert" idx="1"/>
          </p:nvPr>
        </p:nvSpPr>
        <p:spPr>
          <a:xfrm>
            <a:off x="770966" y="577850"/>
            <a:ext cx="7691717" cy="5461001"/>
          </a:xfrm>
        </p:spPr>
        <p:txBody>
          <a:bodyPr vert="eaVert"/>
          <a:lstStyle>
            <a:lvl5pPr>
              <a:defRPr/>
            </a:lvl5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Date Placeholder 3"/>
          <p:cNvSpPr>
            <a:spLocks noGrp="1"/>
          </p:cNvSpPr>
          <p:nvPr>
            <p:ph type="dt" sz="half" idx="10"/>
          </p:nvPr>
        </p:nvSpPr>
        <p:spPr/>
        <p:txBody>
          <a:bodyPr/>
          <a:lstStyle/>
          <a:p>
            <a:fld id="{D3EB3054-B75A-4BD7-8B3E-8DC0F614FAF3}" type="datetimeFigureOut">
              <a:rPr lang="de-DE" smtClean="0"/>
              <a:t>23.06.21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02006FE-6571-4354-8775-F8708372C227}" type="slidenum">
              <a:rPr lang="de-DE" smtClean="0"/>
              <a:t>‹Nr.›</a:t>
            </a:fld>
            <a:endParaRPr lang="de-DE"/>
          </a:p>
        </p:txBody>
      </p:sp>
      <p:pic>
        <p:nvPicPr>
          <p:cNvPr id="7" name="Picture 6" descr="verticalRule.png"/>
          <p:cNvPicPr>
            <a:picLocks noChangeAspect="1"/>
          </p:cNvPicPr>
          <p:nvPr/>
        </p:nvPicPr>
        <p:blipFill>
          <a:blip r:embed="rId2"/>
          <a:stretch>
            <a:fillRect/>
          </a:stretch>
        </p:blipFill>
        <p:spPr>
          <a:xfrm>
            <a:off x="8683812" y="1562100"/>
            <a:ext cx="2032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Mastertitelformat bearbeiten</a:t>
            </a:r>
            <a:endParaRPr/>
          </a:p>
        </p:txBody>
      </p:sp>
      <p:sp>
        <p:nvSpPr>
          <p:cNvPr id="3" name="Content Placeholder 2"/>
          <p:cNvSpPr>
            <a:spLocks noGrp="1"/>
          </p:cNvSpPr>
          <p:nvPr>
            <p:ph idx="1"/>
          </p:nvPr>
        </p:nvSpPr>
        <p:spPr/>
        <p:txBody>
          <a:bodyPr/>
          <a:lstStyle>
            <a:lvl5pPr>
              <a:defRPr/>
            </a:lvl5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Date Placeholder 3"/>
          <p:cNvSpPr>
            <a:spLocks noGrp="1"/>
          </p:cNvSpPr>
          <p:nvPr>
            <p:ph type="dt" sz="half" idx="10"/>
          </p:nvPr>
        </p:nvSpPr>
        <p:spPr/>
        <p:txBody>
          <a:bodyPr/>
          <a:lstStyle/>
          <a:p>
            <a:fld id="{D3EB3054-B75A-4BD7-8B3E-8DC0F614FAF3}" type="datetimeFigureOut">
              <a:rPr lang="de-DE" smtClean="0"/>
              <a:t>23.06.21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02006FE-6571-4354-8775-F8708372C227}" type="slidenum">
              <a:rPr lang="de-DE" smtClean="0"/>
              <a:t>‹Nr.›</a:t>
            </a:fld>
            <a:endParaRPr lang="de-DE"/>
          </a:p>
        </p:txBody>
      </p:sp>
      <p:pic>
        <p:nvPicPr>
          <p:cNvPr id="8" name="Picture 7" descr="standardRule.png"/>
          <p:cNvPicPr>
            <a:picLocks noChangeAspect="1"/>
          </p:cNvPicPr>
          <p:nvPr/>
        </p:nvPicPr>
        <p:blipFill>
          <a:blip r:embed="rId2"/>
          <a:stretch>
            <a:fillRect/>
          </a:stretch>
        </p:blipFill>
        <p:spPr>
          <a:xfrm>
            <a:off x="3606800" y="1524000"/>
            <a:ext cx="49784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folie mit 3 Bildern">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762000" y="2057401"/>
            <a:ext cx="10668000" cy="2424766"/>
          </a:xfrm>
        </p:spPr>
        <p:txBody>
          <a:bodyPr anchor="b" anchorCtr="0">
            <a:noAutofit/>
          </a:bodyPr>
          <a:lstStyle>
            <a:lvl1pPr>
              <a:defRPr sz="5600">
                <a:solidFill>
                  <a:schemeClr val="tx1"/>
                </a:solidFill>
              </a:defRPr>
            </a:lvl1pPr>
          </a:lstStyle>
          <a:p>
            <a:r>
              <a:rPr lang="de-CH" smtClean="0"/>
              <a:t>Mastertitelformat bearbeiten</a:t>
            </a:r>
            <a:endParaRPr/>
          </a:p>
        </p:txBody>
      </p:sp>
      <p:sp>
        <p:nvSpPr>
          <p:cNvPr id="3" name="Subtitle 2"/>
          <p:cNvSpPr>
            <a:spLocks noGrp="1"/>
          </p:cNvSpPr>
          <p:nvPr>
            <p:ph type="subTitle" idx="1"/>
          </p:nvPr>
        </p:nvSpPr>
        <p:spPr>
          <a:xfrm>
            <a:off x="762000" y="4800600"/>
            <a:ext cx="10668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dirty="0"/>
          </a:p>
        </p:txBody>
      </p:sp>
      <p:sp>
        <p:nvSpPr>
          <p:cNvPr id="4" name="Date Placeholder 3"/>
          <p:cNvSpPr>
            <a:spLocks noGrp="1"/>
          </p:cNvSpPr>
          <p:nvPr>
            <p:ph type="dt" sz="half" idx="10"/>
          </p:nvPr>
        </p:nvSpPr>
        <p:spPr/>
        <p:txBody>
          <a:bodyPr/>
          <a:lstStyle/>
          <a:p>
            <a:fld id="{D3EB3054-B75A-4BD7-8B3E-8DC0F614FAF3}" type="datetimeFigureOut">
              <a:rPr lang="de-DE" smtClean="0"/>
              <a:t>23.06.21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02006FE-6571-4354-8775-F8708372C227}" type="slidenum">
              <a:rPr lang="de-DE" smtClean="0"/>
              <a:t>‹Nr.›</a:t>
            </a:fld>
            <a:endParaRPr lang="de-DE"/>
          </a:p>
        </p:txBody>
      </p:sp>
      <p:pic>
        <p:nvPicPr>
          <p:cNvPr id="9" name="Picture 8" descr="standardRule.png"/>
          <p:cNvPicPr>
            <a:picLocks noChangeAspect="1"/>
          </p:cNvPicPr>
          <p:nvPr/>
        </p:nvPicPr>
        <p:blipFill>
          <a:blip r:embed="rId3"/>
          <a:stretch>
            <a:fillRect/>
          </a:stretch>
        </p:blipFill>
        <p:spPr>
          <a:xfrm>
            <a:off x="3606800" y="4572000"/>
            <a:ext cx="49784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6851166" y="599840"/>
            <a:ext cx="2147109"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763696" y="555387"/>
            <a:ext cx="2147109" cy="2025115"/>
          </a:xfrm>
          <a:prstGeom prst="rect">
            <a:avLst/>
          </a:prstGeom>
        </p:spPr>
      </p:pic>
      <p:sp>
        <p:nvSpPr>
          <p:cNvPr id="12" name="Picture Placeholder 2"/>
          <p:cNvSpPr>
            <a:spLocks noGrp="1"/>
          </p:cNvSpPr>
          <p:nvPr>
            <p:ph type="pic" idx="14"/>
          </p:nvPr>
        </p:nvSpPr>
        <p:spPr>
          <a:xfrm rot="21254634">
            <a:off x="3008195" y="735839"/>
            <a:ext cx="1658112"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Bild auf Platzhalter ziehen oder durch Klicken auf Symbol hinzufügen</a:t>
            </a:r>
            <a:endParaRPr/>
          </a:p>
        </p:txBody>
      </p:sp>
      <p:sp>
        <p:nvSpPr>
          <p:cNvPr id="13" name="Picture Placeholder 2"/>
          <p:cNvSpPr>
            <a:spLocks noGrp="1"/>
          </p:cNvSpPr>
          <p:nvPr>
            <p:ph type="pic" idx="15"/>
          </p:nvPr>
        </p:nvSpPr>
        <p:spPr>
          <a:xfrm rot="21315648">
            <a:off x="7095664" y="780292"/>
            <a:ext cx="1658112"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Bild auf Platzhalter ziehen oder durch Klicken auf Symbol hinzufügen</a:t>
            </a:r>
            <a:endParaRPr/>
          </a:p>
        </p:txBody>
      </p:sp>
      <p:pic>
        <p:nvPicPr>
          <p:cNvPr id="14" name="Picture 13" descr="pictureStamp-Frame.png"/>
          <p:cNvPicPr>
            <a:picLocks noChangeAspect="1"/>
          </p:cNvPicPr>
          <p:nvPr/>
        </p:nvPicPr>
        <p:blipFill>
          <a:blip r:embed="rId4"/>
          <a:stretch>
            <a:fillRect/>
          </a:stretch>
        </p:blipFill>
        <p:spPr>
          <a:xfrm rot="151790">
            <a:off x="4789284" y="936016"/>
            <a:ext cx="2147109" cy="2025115"/>
          </a:xfrm>
          <a:prstGeom prst="rect">
            <a:avLst/>
          </a:prstGeom>
        </p:spPr>
      </p:pic>
      <p:sp>
        <p:nvSpPr>
          <p:cNvPr id="17" name="Picture Placeholder 2"/>
          <p:cNvSpPr>
            <a:spLocks noGrp="1"/>
          </p:cNvSpPr>
          <p:nvPr>
            <p:ph type="pic" idx="17"/>
          </p:nvPr>
        </p:nvSpPr>
        <p:spPr>
          <a:xfrm rot="100778">
            <a:off x="5033783" y="1116468"/>
            <a:ext cx="1658112"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Bild auf Platzhalter ziehen oder durch Klicken auf Symbol hinzufügen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62000" y="1282700"/>
            <a:ext cx="10668000" cy="1917700"/>
          </a:xfrm>
        </p:spPr>
        <p:txBody>
          <a:bodyPr anchor="b" anchorCtr="0">
            <a:noAutofit/>
          </a:bodyPr>
          <a:lstStyle>
            <a:lvl1pPr algn="ctr">
              <a:defRPr sz="5600" b="0" cap="none" baseline="0">
                <a:solidFill>
                  <a:schemeClr val="tx1"/>
                </a:solidFill>
              </a:defRPr>
            </a:lvl1pPr>
          </a:lstStyle>
          <a:p>
            <a:r>
              <a:rPr lang="de-CH" smtClean="0"/>
              <a:t>Mastertitelformat bearbeiten</a:t>
            </a:r>
            <a:endParaRPr/>
          </a:p>
        </p:txBody>
      </p:sp>
      <p:sp>
        <p:nvSpPr>
          <p:cNvPr id="3" name="Text Placeholder 2"/>
          <p:cNvSpPr>
            <a:spLocks noGrp="1"/>
          </p:cNvSpPr>
          <p:nvPr>
            <p:ph type="body" idx="1"/>
          </p:nvPr>
        </p:nvSpPr>
        <p:spPr>
          <a:xfrm>
            <a:off x="762000" y="3644153"/>
            <a:ext cx="10668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smtClean="0"/>
              <a:t>Mastertextformat bearbeiten</a:t>
            </a:r>
          </a:p>
        </p:txBody>
      </p:sp>
      <p:sp>
        <p:nvSpPr>
          <p:cNvPr id="4" name="Date Placeholder 3"/>
          <p:cNvSpPr>
            <a:spLocks noGrp="1"/>
          </p:cNvSpPr>
          <p:nvPr>
            <p:ph type="dt" sz="half" idx="10"/>
          </p:nvPr>
        </p:nvSpPr>
        <p:spPr/>
        <p:txBody>
          <a:bodyPr/>
          <a:lstStyle/>
          <a:p>
            <a:fld id="{D3EB3054-B75A-4BD7-8B3E-8DC0F614FAF3}" type="datetimeFigureOut">
              <a:rPr lang="de-DE" smtClean="0"/>
              <a:t>23.06.21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02006FE-6571-4354-8775-F8708372C227}" type="slidenum">
              <a:rPr lang="de-DE" smtClean="0"/>
              <a:t>‹Nr.›</a:t>
            </a:fld>
            <a:endParaRPr lang="de-DE"/>
          </a:p>
        </p:txBody>
      </p:sp>
      <p:pic>
        <p:nvPicPr>
          <p:cNvPr id="9" name="Picture 8" descr="standardRule.png"/>
          <p:cNvPicPr>
            <a:picLocks noChangeAspect="1"/>
          </p:cNvPicPr>
          <p:nvPr/>
        </p:nvPicPr>
        <p:blipFill>
          <a:blip r:embed="rId2"/>
          <a:stretch>
            <a:fillRect/>
          </a:stretch>
        </p:blipFill>
        <p:spPr>
          <a:xfrm>
            <a:off x="3606800" y="3352800"/>
            <a:ext cx="49784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10668000" cy="1143000"/>
          </a:xfrm>
        </p:spPr>
        <p:txBody>
          <a:bodyPr/>
          <a:lstStyle/>
          <a:p>
            <a:r>
              <a:rPr lang="de-CH" smtClean="0"/>
              <a:t>Mastertitelformat bearbeiten</a:t>
            </a:r>
            <a:endParaRPr/>
          </a:p>
        </p:txBody>
      </p:sp>
      <p:sp>
        <p:nvSpPr>
          <p:cNvPr id="3" name="Content Placeholder 2"/>
          <p:cNvSpPr>
            <a:spLocks noGrp="1"/>
          </p:cNvSpPr>
          <p:nvPr>
            <p:ph sz="half" idx="1"/>
          </p:nvPr>
        </p:nvSpPr>
        <p:spPr>
          <a:xfrm>
            <a:off x="762000" y="1936751"/>
            <a:ext cx="499872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Content Placeholder 3"/>
          <p:cNvSpPr>
            <a:spLocks noGrp="1"/>
          </p:cNvSpPr>
          <p:nvPr>
            <p:ph sz="half" idx="2"/>
          </p:nvPr>
        </p:nvSpPr>
        <p:spPr>
          <a:xfrm>
            <a:off x="6431280" y="1936751"/>
            <a:ext cx="499872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5" name="Date Placeholder 4"/>
          <p:cNvSpPr>
            <a:spLocks noGrp="1"/>
          </p:cNvSpPr>
          <p:nvPr>
            <p:ph type="dt" sz="half" idx="10"/>
          </p:nvPr>
        </p:nvSpPr>
        <p:spPr/>
        <p:txBody>
          <a:bodyPr/>
          <a:lstStyle/>
          <a:p>
            <a:fld id="{D3EB3054-B75A-4BD7-8B3E-8DC0F614FAF3}" type="datetimeFigureOut">
              <a:rPr lang="de-DE" smtClean="0"/>
              <a:t>23.06.21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02006FE-6571-4354-8775-F8708372C227}" type="slidenum">
              <a:rPr lang="de-DE" smtClean="0"/>
              <a:t>‹Nr.›</a:t>
            </a:fld>
            <a:endParaRPr lang="de-DE"/>
          </a:p>
        </p:txBody>
      </p:sp>
      <p:pic>
        <p:nvPicPr>
          <p:cNvPr id="9" name="Picture 8" descr="standardRule.png"/>
          <p:cNvPicPr>
            <a:picLocks noChangeAspect="1"/>
          </p:cNvPicPr>
          <p:nvPr/>
        </p:nvPicPr>
        <p:blipFill>
          <a:blip r:embed="rId2"/>
          <a:stretch>
            <a:fillRect/>
          </a:stretch>
        </p:blipFill>
        <p:spPr>
          <a:xfrm>
            <a:off x="3606800" y="1524000"/>
            <a:ext cx="49784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10668000" cy="1143000"/>
          </a:xfrm>
        </p:spPr>
        <p:txBody>
          <a:bodyPr/>
          <a:lstStyle>
            <a:lvl1pPr>
              <a:defRPr/>
            </a:lvl1pPr>
          </a:lstStyle>
          <a:p>
            <a:r>
              <a:rPr lang="de-CH" smtClean="0"/>
              <a:t>Mastertitelformat bearbeiten</a:t>
            </a:r>
            <a:endParaRPr/>
          </a:p>
        </p:txBody>
      </p:sp>
      <p:sp>
        <p:nvSpPr>
          <p:cNvPr id="3" name="Text Placeholder 2"/>
          <p:cNvSpPr>
            <a:spLocks noGrp="1"/>
          </p:cNvSpPr>
          <p:nvPr>
            <p:ph type="body" idx="1"/>
          </p:nvPr>
        </p:nvSpPr>
        <p:spPr>
          <a:xfrm>
            <a:off x="762000" y="1874838"/>
            <a:ext cx="499872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4" name="Content Placeholder 3"/>
          <p:cNvSpPr>
            <a:spLocks noGrp="1"/>
          </p:cNvSpPr>
          <p:nvPr>
            <p:ph sz="half" idx="2"/>
          </p:nvPr>
        </p:nvSpPr>
        <p:spPr>
          <a:xfrm>
            <a:off x="762000" y="2590800"/>
            <a:ext cx="499872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5" name="Text Placeholder 4"/>
          <p:cNvSpPr>
            <a:spLocks noGrp="1"/>
          </p:cNvSpPr>
          <p:nvPr>
            <p:ph type="body" sz="quarter" idx="3"/>
          </p:nvPr>
        </p:nvSpPr>
        <p:spPr>
          <a:xfrm>
            <a:off x="6431280" y="1874838"/>
            <a:ext cx="499872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6" name="Content Placeholder 5"/>
          <p:cNvSpPr>
            <a:spLocks noGrp="1"/>
          </p:cNvSpPr>
          <p:nvPr>
            <p:ph sz="quarter" idx="4"/>
          </p:nvPr>
        </p:nvSpPr>
        <p:spPr>
          <a:xfrm>
            <a:off x="6431280" y="2590800"/>
            <a:ext cx="499872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7" name="Date Placeholder 6"/>
          <p:cNvSpPr>
            <a:spLocks noGrp="1"/>
          </p:cNvSpPr>
          <p:nvPr>
            <p:ph type="dt" sz="half" idx="10"/>
          </p:nvPr>
        </p:nvSpPr>
        <p:spPr/>
        <p:txBody>
          <a:bodyPr/>
          <a:lstStyle/>
          <a:p>
            <a:fld id="{D3EB3054-B75A-4BD7-8B3E-8DC0F614FAF3}" type="datetimeFigureOut">
              <a:rPr lang="de-DE" smtClean="0"/>
              <a:t>23.06.21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802006FE-6571-4354-8775-F8708372C227}" type="slidenum">
              <a:rPr lang="de-DE" smtClean="0"/>
              <a:t>‹Nr.›</a:t>
            </a:fld>
            <a:endParaRPr lang="de-DE"/>
          </a:p>
        </p:txBody>
      </p:sp>
      <p:pic>
        <p:nvPicPr>
          <p:cNvPr id="11" name="Picture 10" descr="standardRule.png"/>
          <p:cNvPicPr>
            <a:picLocks noChangeAspect="1"/>
          </p:cNvPicPr>
          <p:nvPr/>
        </p:nvPicPr>
        <p:blipFill>
          <a:blip r:embed="rId2"/>
          <a:stretch>
            <a:fillRect/>
          </a:stretch>
        </p:blipFill>
        <p:spPr>
          <a:xfrm>
            <a:off x="3606800" y="1524000"/>
            <a:ext cx="49784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Mastertitelformat bearbeiten</a:t>
            </a:r>
            <a:endParaRPr/>
          </a:p>
        </p:txBody>
      </p:sp>
      <p:sp>
        <p:nvSpPr>
          <p:cNvPr id="3" name="Date Placeholder 2"/>
          <p:cNvSpPr>
            <a:spLocks noGrp="1"/>
          </p:cNvSpPr>
          <p:nvPr>
            <p:ph type="dt" sz="half" idx="10"/>
          </p:nvPr>
        </p:nvSpPr>
        <p:spPr/>
        <p:txBody>
          <a:bodyPr/>
          <a:lstStyle/>
          <a:p>
            <a:fld id="{D3EB3054-B75A-4BD7-8B3E-8DC0F614FAF3}" type="datetimeFigureOut">
              <a:rPr lang="de-DE" smtClean="0"/>
              <a:t>23.06.21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802006FE-6571-4354-8775-F8708372C227}"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EB3054-B75A-4BD7-8B3E-8DC0F614FAF3}" type="datetimeFigureOut">
              <a:rPr lang="de-DE" smtClean="0"/>
              <a:t>23.06.21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802006FE-6571-4354-8775-F8708372C227}"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794871" y="443753"/>
            <a:ext cx="4998720" cy="1707777"/>
          </a:xfrm>
        </p:spPr>
        <p:txBody>
          <a:bodyPr anchor="b">
            <a:noAutofit/>
          </a:bodyPr>
          <a:lstStyle>
            <a:lvl1pPr algn="ctr">
              <a:defRPr sz="3600" b="0"/>
            </a:lvl1pPr>
          </a:lstStyle>
          <a:p>
            <a:r>
              <a:rPr lang="de-CH" smtClean="0"/>
              <a:t>Mastertitelformat bearbeiten</a:t>
            </a:r>
            <a:endParaRPr/>
          </a:p>
        </p:txBody>
      </p:sp>
      <p:sp>
        <p:nvSpPr>
          <p:cNvPr id="3" name="Content Placeholder 2"/>
          <p:cNvSpPr>
            <a:spLocks noGrp="1"/>
          </p:cNvSpPr>
          <p:nvPr>
            <p:ph idx="1"/>
          </p:nvPr>
        </p:nvSpPr>
        <p:spPr>
          <a:xfrm>
            <a:off x="6436659" y="430306"/>
            <a:ext cx="499872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Text Placeholder 3"/>
          <p:cNvSpPr>
            <a:spLocks noGrp="1"/>
          </p:cNvSpPr>
          <p:nvPr>
            <p:ph type="body" sz="half" idx="2"/>
          </p:nvPr>
        </p:nvSpPr>
        <p:spPr>
          <a:xfrm>
            <a:off x="794871" y="2554941"/>
            <a:ext cx="499872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e Placeholder 4"/>
          <p:cNvSpPr>
            <a:spLocks noGrp="1"/>
          </p:cNvSpPr>
          <p:nvPr>
            <p:ph type="dt" sz="half" idx="10"/>
          </p:nvPr>
        </p:nvSpPr>
        <p:spPr/>
        <p:txBody>
          <a:bodyPr/>
          <a:lstStyle/>
          <a:p>
            <a:fld id="{D3EB3054-B75A-4BD7-8B3E-8DC0F614FAF3}" type="datetimeFigureOut">
              <a:rPr lang="de-DE" smtClean="0"/>
              <a:t>23.06.21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02006FE-6571-4354-8775-F8708372C227}" type="slidenum">
              <a:rPr lang="de-DE" smtClean="0"/>
              <a:t>‹Nr.›</a:t>
            </a:fld>
            <a:endParaRPr lang="de-DE"/>
          </a:p>
        </p:txBody>
      </p:sp>
      <p:pic>
        <p:nvPicPr>
          <p:cNvPr id="9" name="Picture 8" descr="shortRule.png"/>
          <p:cNvPicPr>
            <a:picLocks noChangeAspect="1"/>
          </p:cNvPicPr>
          <p:nvPr/>
        </p:nvPicPr>
        <p:blipFill>
          <a:blip r:embed="rId2"/>
          <a:stretch>
            <a:fillRect/>
          </a:stretch>
        </p:blipFill>
        <p:spPr>
          <a:xfrm>
            <a:off x="1630531" y="2305609"/>
            <a:ext cx="332740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12192000" cy="6858000"/>
          </a:xfrm>
          <a:prstGeom prst="rect">
            <a:avLst/>
          </a:prstGeom>
        </p:spPr>
      </p:pic>
      <p:sp>
        <p:nvSpPr>
          <p:cNvPr id="5" name="Footer Placeholder 4"/>
          <p:cNvSpPr>
            <a:spLocks noGrp="1"/>
          </p:cNvSpPr>
          <p:nvPr>
            <p:ph type="ftr" sz="quarter" idx="3"/>
          </p:nvPr>
        </p:nvSpPr>
        <p:spPr>
          <a:xfrm>
            <a:off x="762000" y="6158754"/>
            <a:ext cx="4267200" cy="365125"/>
          </a:xfrm>
          <a:prstGeom prst="rect">
            <a:avLst/>
          </a:prstGeom>
        </p:spPr>
        <p:txBody>
          <a:bodyPr vert="horz" lIns="91440" tIns="45720" rIns="91440" bIns="45720" rtlCol="0" anchor="ctr"/>
          <a:lstStyle>
            <a:lvl1pPr algn="l">
              <a:defRPr sz="1200">
                <a:solidFill>
                  <a:schemeClr val="bg2"/>
                </a:solidFill>
              </a:defRPr>
            </a:lvl1pPr>
          </a:lstStyle>
          <a:p>
            <a:endParaRPr lang="de-DE"/>
          </a:p>
        </p:txBody>
      </p:sp>
      <p:sp>
        <p:nvSpPr>
          <p:cNvPr id="2" name="Title Placeholder 1"/>
          <p:cNvSpPr>
            <a:spLocks noGrp="1"/>
          </p:cNvSpPr>
          <p:nvPr>
            <p:ph type="title"/>
          </p:nvPr>
        </p:nvSpPr>
        <p:spPr>
          <a:xfrm>
            <a:off x="762000" y="274638"/>
            <a:ext cx="10668000" cy="1143000"/>
          </a:xfrm>
          <a:prstGeom prst="rect">
            <a:avLst/>
          </a:prstGeom>
        </p:spPr>
        <p:txBody>
          <a:bodyPr vert="horz" lIns="91440" tIns="45720" rIns="91440" bIns="45720" rtlCol="0" anchor="ctr">
            <a:noAutofit/>
          </a:bodyPr>
          <a:lstStyle/>
          <a:p>
            <a:r>
              <a:rPr lang="de-CH" smtClean="0"/>
              <a:t>Mastertitelformat bearbeiten</a:t>
            </a:r>
            <a:endParaRPr/>
          </a:p>
        </p:txBody>
      </p:sp>
      <p:sp>
        <p:nvSpPr>
          <p:cNvPr id="3" name="Text Placeholder 2"/>
          <p:cNvSpPr>
            <a:spLocks noGrp="1"/>
          </p:cNvSpPr>
          <p:nvPr>
            <p:ph type="body" idx="1"/>
          </p:nvPr>
        </p:nvSpPr>
        <p:spPr>
          <a:xfrm>
            <a:off x="762000" y="1905000"/>
            <a:ext cx="10668000" cy="4114800"/>
          </a:xfrm>
          <a:prstGeom prst="rect">
            <a:avLst/>
          </a:prstGeom>
        </p:spPr>
        <p:txBody>
          <a:bodyPr vert="horz" lIns="91440" tIns="45720" rIns="91440" bIns="45720" rtlCol="0">
            <a:normAutofit/>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Date Placeholder 3"/>
          <p:cNvSpPr>
            <a:spLocks noGrp="1"/>
          </p:cNvSpPr>
          <p:nvPr>
            <p:ph type="dt" sz="half" idx="2"/>
          </p:nvPr>
        </p:nvSpPr>
        <p:spPr>
          <a:xfrm>
            <a:off x="7162800" y="6158754"/>
            <a:ext cx="4267200" cy="365125"/>
          </a:xfrm>
          <a:prstGeom prst="rect">
            <a:avLst/>
          </a:prstGeom>
        </p:spPr>
        <p:txBody>
          <a:bodyPr vert="horz" lIns="91440" tIns="45720" rIns="91440" bIns="45720" rtlCol="0" anchor="ctr"/>
          <a:lstStyle>
            <a:lvl1pPr algn="r">
              <a:defRPr sz="1200">
                <a:solidFill>
                  <a:schemeClr val="bg2"/>
                </a:solidFill>
              </a:defRPr>
            </a:lvl1pPr>
          </a:lstStyle>
          <a:p>
            <a:fld id="{D3EB3054-B75A-4BD7-8B3E-8DC0F614FAF3}" type="datetimeFigureOut">
              <a:rPr lang="de-DE" smtClean="0"/>
              <a:t>23.06.21</a:t>
            </a:fld>
            <a:endParaRPr lang="de-DE"/>
          </a:p>
        </p:txBody>
      </p:sp>
      <p:sp>
        <p:nvSpPr>
          <p:cNvPr id="6" name="Slide Number Placeholder 5"/>
          <p:cNvSpPr>
            <a:spLocks noGrp="1"/>
          </p:cNvSpPr>
          <p:nvPr>
            <p:ph type="sldNum" sz="quarter" idx="4"/>
          </p:nvPr>
        </p:nvSpPr>
        <p:spPr>
          <a:xfrm>
            <a:off x="5394960" y="6158754"/>
            <a:ext cx="1402080" cy="365125"/>
          </a:xfrm>
          <a:prstGeom prst="rect">
            <a:avLst/>
          </a:prstGeom>
        </p:spPr>
        <p:txBody>
          <a:bodyPr vert="horz" lIns="91440" tIns="45720" rIns="91440" bIns="45720" rtlCol="0" anchor="ctr"/>
          <a:lstStyle>
            <a:lvl1pPr algn="ctr">
              <a:defRPr sz="1200">
                <a:solidFill>
                  <a:schemeClr val="bg2"/>
                </a:solidFill>
              </a:defRPr>
            </a:lvl1pPr>
          </a:lstStyle>
          <a:p>
            <a:fld id="{802006FE-6571-4354-8775-F8708372C227}"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0.png"/><Relationship Id="rId1" Type="http://schemas.microsoft.com/office/2007/relationships/media" Target="../media/media1.m4a"/><Relationship Id="rId2" Type="http://schemas.openxmlformats.org/officeDocument/2006/relationships/audio" Target="../media/media1.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 xmlns:a16="http://schemas.microsoft.com/office/drawing/2014/main" id="{568A2172-7ACF-4822-B05C-B9D18A4F624B}"/>
              </a:ext>
            </a:extLst>
          </p:cNvPr>
          <p:cNvSpPr>
            <a:spLocks noGrp="1"/>
          </p:cNvSpPr>
          <p:nvPr>
            <p:ph idx="1"/>
          </p:nvPr>
        </p:nvSpPr>
        <p:spPr>
          <a:xfrm>
            <a:off x="562168" y="1066381"/>
            <a:ext cx="11250056" cy="5232819"/>
          </a:xfrm>
        </p:spPr>
        <p:txBody>
          <a:bodyPr vert="horz" lIns="91440" tIns="45720" rIns="91440" bIns="45720" rtlCol="0" anchor="t">
            <a:normAutofit fontScale="55000" lnSpcReduction="20000"/>
          </a:bodyPr>
          <a:lstStyle/>
          <a:p>
            <a:pPr marL="0" indent="0">
              <a:buNone/>
            </a:pPr>
            <a:r>
              <a:rPr lang="de-CH" sz="3200" dirty="0">
                <a:latin typeface="Courier New"/>
                <a:ea typeface="+mn-lt"/>
                <a:cs typeface="Courier New"/>
              </a:rPr>
              <a:t>Bis zum </a:t>
            </a:r>
            <a:r>
              <a:rPr lang="de-CH" sz="3200" dirty="0" err="1">
                <a:latin typeface="Courier New"/>
                <a:ea typeface="+mn-lt"/>
                <a:cs typeface="Courier New"/>
              </a:rPr>
              <a:t>Lockdown</a:t>
            </a:r>
            <a:r>
              <a:rPr lang="de-CH" sz="3200" dirty="0">
                <a:latin typeface="Courier New"/>
                <a:ea typeface="+mn-lt"/>
                <a:cs typeface="Courier New"/>
              </a:rPr>
              <a:t> war Corona weit entfernt, man hörte immer nur Geschichten, aber selber gekannt habe ich nie jemanden der Corona hatte. Dann kam der </a:t>
            </a:r>
            <a:r>
              <a:rPr lang="de-CH" sz="3200" dirty="0" err="1">
                <a:latin typeface="Courier New"/>
                <a:ea typeface="+mn-lt"/>
                <a:cs typeface="Courier New"/>
              </a:rPr>
              <a:t>Lockdown</a:t>
            </a:r>
            <a:r>
              <a:rPr lang="de-CH" sz="3200" dirty="0">
                <a:latin typeface="Courier New"/>
                <a:ea typeface="+mn-lt"/>
                <a:cs typeface="Courier New"/>
              </a:rPr>
              <a:t> und ich kannte immer noch niemanden, hörte irgendwelche Zahlen im Radio, nahm das Ganze aber nie wirklich ernst. Jetzt, ein Jahr später, ist Corona für mich zum Alltag geworden. Anstatt dem Schlüssel vergesse ich am Morgen die Maske, ich muss vor den Läden warten, bis ich hineinkann. Ich habe mich daran gewöhnt und trotzdem will ich, dass es aufhört. Ich habe keine Lust mehr auf die Masken und das Hände desinfizieren. Auch wurde extrem viel abgesagt wegen Corona und das nervt mich. Im November wollten wir die Kantonsschule anschauen gehen, auch das wurde abgesagt und ich weiss nicht, ob es mir gefällt oder nicht. Meine grösste Angst ist, dass ich es mir nicht mehr anders vorstellen kann. Ich kann mich nicht erinnern, wie es ist, ohne ständig an die Maske denken zu müssen oder darauf schauen, möglichst viel Abstand zu haben. Auch habe ich eine irrationale Angst, dass es immer so bleiben wird. All diese sich ständig ändernden Massnahmen verwirren mich, darf ich mich jetzt mit fünf oder zehn Leuten treffen, drinnen oder draussen? Ich hoffe einfach es endet schnell. Ein positiver Aspekt ist sicher, dass wir uns die Hände nicht mehr schütteln. Früher gingen wir noch zu jedem Lehrer und schüttelten ihm die Hand, das kann ich mir nicht mehr vorstellen. In diesem Moment kommt es mir überflüssig vor. Ich selbst war einmal in Quarantäne, toll ist es nicht. Ich hatte ständig Angst etwas zu verpassen, oder mit dem Stoff nicht hinterherzukommen. Ich wünsche mir, dass alles wieder normal ist. </a:t>
            </a:r>
            <a:endParaRPr lang="de-DE" sz="3200" dirty="0">
              <a:latin typeface="Courier New"/>
              <a:ea typeface="+mn-lt"/>
              <a:cs typeface="Courier New"/>
            </a:endParaRPr>
          </a:p>
          <a:p>
            <a:endParaRPr lang="de-DE" dirty="0">
              <a:ea typeface="+mn-lt"/>
              <a:cs typeface="+mn-lt"/>
            </a:endParaRPr>
          </a:p>
          <a:p>
            <a:endParaRPr lang="de-DE" dirty="0">
              <a:ea typeface="+mn-lt"/>
              <a:cs typeface="+mn-lt"/>
            </a:endParaRPr>
          </a:p>
          <a:p>
            <a:endParaRPr lang="de-DE" dirty="0">
              <a:ea typeface="+mn-lt"/>
              <a:cs typeface="+mn-lt"/>
            </a:endParaRPr>
          </a:p>
          <a:p>
            <a:endParaRPr lang="de-DE" dirty="0">
              <a:cs typeface="Calibri"/>
            </a:endParaRPr>
          </a:p>
        </p:txBody>
      </p:sp>
      <p:pic>
        <p:nvPicPr>
          <p:cNvPr id="2" name="Audio Recording 31.05.2021, 17:02:12" descr="Audio Recording 31.05.2021, 17:02:12">
            <a:hlinkClick r:id="" action="ppaction://media"/>
            <a:extLst>
              <a:ext uri="{FF2B5EF4-FFF2-40B4-BE49-F238E27FC236}">
                <a16:creationId xmlns="" xmlns:a16="http://schemas.microsoft.com/office/drawing/2014/main" id="{9219DA13-067A-3E41-936F-EAF53E2B1BC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026550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6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Reisebericht">
  <a:themeElements>
    <a:clrScheme name="Reisebericht">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Reisebericht">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Reisebericht">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0909A6CB5198948868D6B7FE4A51865" ma:contentTypeVersion="9" ma:contentTypeDescription="Ein neues Dokument erstellen." ma:contentTypeScope="" ma:versionID="e500e07f1bb4bb330745c236796c4521">
  <xsd:schema xmlns:xsd="http://www.w3.org/2001/XMLSchema" xmlns:xs="http://www.w3.org/2001/XMLSchema" xmlns:p="http://schemas.microsoft.com/office/2006/metadata/properties" xmlns:ns2="59238f53-0d07-4449-aab8-6412cbbad38d" targetNamespace="http://schemas.microsoft.com/office/2006/metadata/properties" ma:root="true" ma:fieldsID="7784350a191925d36c1f6386649100a3" ns2:_="">
    <xsd:import namespace="59238f53-0d07-4449-aab8-6412cbbad3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238f53-0d07-4449-aab8-6412cbbad3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D6D788-A4A2-4934-92D9-E5592466F8F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BCB6AB2-A559-4084-BFA6-BBA25D6955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238f53-0d07-4449-aab8-6412cbbad3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6CCD18-4574-4B58-A85F-C58CB210C0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Reisebericht.thmx</Template>
  <TotalTime>0</TotalTime>
  <Words>319</Words>
  <Application>Microsoft Macintosh PowerPoint</Application>
  <PresentationFormat>Benutzerdefiniert</PresentationFormat>
  <Paragraphs>3</Paragraphs>
  <Slides>1</Slides>
  <Notes>0</Notes>
  <HiddenSlides>0</HiddenSlides>
  <MMClips>1</MMClips>
  <ScaleCrop>false</ScaleCrop>
  <HeadingPairs>
    <vt:vector size="4" baseType="variant">
      <vt:variant>
        <vt:lpstr>Design</vt:lpstr>
      </vt:variant>
      <vt:variant>
        <vt:i4>1</vt:i4>
      </vt:variant>
      <vt:variant>
        <vt:lpstr>Folientitel</vt:lpstr>
      </vt:variant>
      <vt:variant>
        <vt:i4>1</vt:i4>
      </vt:variant>
    </vt:vector>
  </HeadingPairs>
  <TitlesOfParts>
    <vt:vector size="2" baseType="lpstr">
      <vt:lpstr>Reisebericht</vt:lpstr>
      <vt:lpstr>PowerPoint-Präsentation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
  <cp:lastModifiedBy>Chrisoula Giata</cp:lastModifiedBy>
  <cp:revision>4</cp:revision>
  <dcterms:created xsi:type="dcterms:W3CDTF">2021-05-31T14:36:16Z</dcterms:created>
  <dcterms:modified xsi:type="dcterms:W3CDTF">2021-06-23T18:18:55Z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0x010100A0909A6CB5198948868D6B7FE4A51865</vt:lpwstr>
  </property>
</Properties>
</file>