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8EEC5-6578-4406-AA84-DEB92C82960D}" v="64" dt="2021-05-31T14:29:30.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6" d="100"/>
          <a:sy n="96" d="100"/>
        </p:scale>
        <p:origin x="-11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microsoft.com/office/2016/11/relationships/changesInfo" Target="changesInfos/changesInfo1.xml"/><Relationship Id="rId12"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lves" userId="a364256922e8cb26" providerId="LiveId" clId="{E2DCBFB2-6037-451A-BB04-A4FA236964BF}"/>
    <pc:docChg chg="modSld">
      <pc:chgData name="Lisa Alves" userId="a364256922e8cb26" providerId="LiveId" clId="{E2DCBFB2-6037-451A-BB04-A4FA236964BF}" dt="2021-05-31T15:36:45.803" v="15" actId="2711"/>
      <pc:docMkLst>
        <pc:docMk/>
      </pc:docMkLst>
      <pc:sldChg chg="modSp mod">
        <pc:chgData name="Lisa Alves" userId="a364256922e8cb26" providerId="LiveId" clId="{E2DCBFB2-6037-451A-BB04-A4FA236964BF}" dt="2021-05-31T15:36:45.803" v="15" actId="2711"/>
        <pc:sldMkLst>
          <pc:docMk/>
          <pc:sldMk cId="1114655904" sldId="258"/>
        </pc:sldMkLst>
        <pc:spChg chg="mod">
          <ac:chgData name="Lisa Alves" userId="a364256922e8cb26" providerId="LiveId" clId="{E2DCBFB2-6037-451A-BB04-A4FA236964BF}" dt="2021-05-31T15:36:45.803" v="15" actId="2711"/>
          <ac:spMkLst>
            <pc:docMk/>
            <pc:sldMk cId="1114655904" sldId="258"/>
            <ac:spMk id="5" creationId="{ABF1430A-E314-42CC-AD7D-503FFEECA07C}"/>
          </ac:spMkLst>
        </pc:spChg>
        <pc:picChg chg="mod">
          <ac:chgData name="Lisa Alves" userId="a364256922e8cb26" providerId="LiveId" clId="{E2DCBFB2-6037-451A-BB04-A4FA236964BF}" dt="2021-05-31T15:34:24.397" v="5" actId="1076"/>
          <ac:picMkLst>
            <pc:docMk/>
            <pc:sldMk cId="1114655904" sldId="258"/>
            <ac:picMk id="3" creationId="{BDC9B508-5DA0-4E1F-9132-2A9BE2C90223}"/>
          </ac:picMkLst>
        </pc:picChg>
      </pc:sldChg>
    </pc:docChg>
  </pc:docChgLst>
  <pc:docChgLst>
    <pc:chgData name="Lisa Alves" userId="a364256922e8cb26" providerId="LiveId" clId="{7ED2CF28-1EFC-4AB7-81DE-EFA38E03462C}"/>
    <pc:docChg chg="custSel modSld">
      <pc:chgData name="Lisa Alves" userId="a364256922e8cb26" providerId="LiveId" clId="{7ED2CF28-1EFC-4AB7-81DE-EFA38E03462C}" dt="2021-05-31T14:36:44.428" v="57" actId="1076"/>
      <pc:docMkLst>
        <pc:docMk/>
      </pc:docMkLst>
      <pc:sldChg chg="addSp delSp modSp mod">
        <pc:chgData name="Lisa Alves" userId="a364256922e8cb26" providerId="LiveId" clId="{7ED2CF28-1EFC-4AB7-81DE-EFA38E03462C}" dt="2021-05-31T14:36:22.690" v="54" actId="1037"/>
        <pc:sldMkLst>
          <pc:docMk/>
          <pc:sldMk cId="1114655904" sldId="258"/>
        </pc:sldMkLst>
        <pc:spChg chg="add mod">
          <ac:chgData name="Lisa Alves" userId="a364256922e8cb26" providerId="LiveId" clId="{7ED2CF28-1EFC-4AB7-81DE-EFA38E03462C}" dt="2021-05-31T14:33:04.625" v="3" actId="767"/>
          <ac:spMkLst>
            <pc:docMk/>
            <pc:sldMk cId="1114655904" sldId="258"/>
            <ac:spMk id="2" creationId="{29730F60-02DE-4092-9F10-1278C93FA305}"/>
          </ac:spMkLst>
        </pc:spChg>
        <pc:spChg chg="del mod">
          <ac:chgData name="Lisa Alves" userId="a364256922e8cb26" providerId="LiveId" clId="{7ED2CF28-1EFC-4AB7-81DE-EFA38E03462C}" dt="2021-05-31T14:32:56.020" v="2" actId="21"/>
          <ac:spMkLst>
            <pc:docMk/>
            <pc:sldMk cId="1114655904" sldId="258"/>
            <ac:spMk id="4" creationId="{39CC3623-E59E-4352-B920-2794EDF9C447}"/>
          </ac:spMkLst>
        </pc:spChg>
        <pc:spChg chg="add mod">
          <ac:chgData name="Lisa Alves" userId="a364256922e8cb26" providerId="LiveId" clId="{7ED2CF28-1EFC-4AB7-81DE-EFA38E03462C}" dt="2021-05-31T14:36:22.690" v="54" actId="1037"/>
          <ac:spMkLst>
            <pc:docMk/>
            <pc:sldMk cId="1114655904" sldId="258"/>
            <ac:spMk id="5" creationId="{ABF1430A-E314-42CC-AD7D-503FFEECA07C}"/>
          </ac:spMkLst>
        </pc:spChg>
      </pc:sldChg>
      <pc:sldChg chg="modSp mod">
        <pc:chgData name="Lisa Alves" userId="a364256922e8cb26" providerId="LiveId" clId="{7ED2CF28-1EFC-4AB7-81DE-EFA38E03462C}" dt="2021-05-31T14:36:44.428" v="57" actId="1076"/>
        <pc:sldMkLst>
          <pc:docMk/>
          <pc:sldMk cId="3167164789" sldId="259"/>
        </pc:sldMkLst>
        <pc:spChg chg="mod">
          <ac:chgData name="Lisa Alves" userId="a364256922e8cb26" providerId="LiveId" clId="{7ED2CF28-1EFC-4AB7-81DE-EFA38E03462C}" dt="2021-05-31T14:36:44.428" v="57" actId="1076"/>
          <ac:spMkLst>
            <pc:docMk/>
            <pc:sldMk cId="3167164789" sldId="259"/>
            <ac:spMk id="2" creationId="{363CD296-820F-442A-8300-FEA86259B40F}"/>
          </ac:spMkLst>
        </pc:spChg>
      </pc:sldChg>
    </pc:docChg>
  </pc:docChgLst>
  <pc:docChgLst>
    <pc:chgData name="Lisa Guerra Alves" userId="S::lisa.guerraalves@stud.schule-seengen.ch::fb8e2031-e37d-4c42-b6be-965227588f65" providerId="AD" clId="Web-{8C28EEC5-6578-4406-AA84-DEB92C82960D}"/>
    <pc:docChg chg="addSld delSld modSld sldOrd">
      <pc:chgData name="Lisa Guerra Alves" userId="S::lisa.guerraalves@stud.schule-seengen.ch::fb8e2031-e37d-4c42-b6be-965227588f65" providerId="AD" clId="Web-{8C28EEC5-6578-4406-AA84-DEB92C82960D}" dt="2021-05-31T14:29:08.243" v="43" actId="20577"/>
      <pc:docMkLst>
        <pc:docMk/>
      </pc:docMkLst>
      <pc:sldChg chg="addSp modSp del mod setBg">
        <pc:chgData name="Lisa Guerra Alves" userId="S::lisa.guerraalves@stud.schule-seengen.ch::fb8e2031-e37d-4c42-b6be-965227588f65" providerId="AD" clId="Web-{8C28EEC5-6578-4406-AA84-DEB92C82960D}" dt="2021-05-31T14:24:06.706" v="20"/>
        <pc:sldMkLst>
          <pc:docMk/>
          <pc:sldMk cId="1577499883" sldId="256"/>
        </pc:sldMkLst>
        <pc:spChg chg="mod">
          <ac:chgData name="Lisa Guerra Alves" userId="S::lisa.guerraalves@stud.schule-seengen.ch::fb8e2031-e37d-4c42-b6be-965227588f65" providerId="AD" clId="Web-{8C28EEC5-6578-4406-AA84-DEB92C82960D}" dt="2021-05-31T14:18:28.262" v="2"/>
          <ac:spMkLst>
            <pc:docMk/>
            <pc:sldMk cId="1577499883" sldId="256"/>
            <ac:spMk id="2" creationId="{00000000-0000-0000-0000-000000000000}"/>
          </ac:spMkLst>
        </pc:spChg>
        <pc:spChg chg="mod">
          <ac:chgData name="Lisa Guerra Alves" userId="S::lisa.guerraalves@stud.schule-seengen.ch::fb8e2031-e37d-4c42-b6be-965227588f65" providerId="AD" clId="Web-{8C28EEC5-6578-4406-AA84-DEB92C82960D}" dt="2021-05-31T14:18:28.262" v="2"/>
          <ac:spMkLst>
            <pc:docMk/>
            <pc:sldMk cId="1577499883" sldId="256"/>
            <ac:spMk id="3" creationId="{00000000-0000-0000-0000-000000000000}"/>
          </ac:spMkLst>
        </pc:spChg>
        <pc:spChg chg="add">
          <ac:chgData name="Lisa Guerra Alves" userId="S::lisa.guerraalves@stud.schule-seengen.ch::fb8e2031-e37d-4c42-b6be-965227588f65" providerId="AD" clId="Web-{8C28EEC5-6578-4406-AA84-DEB92C82960D}" dt="2021-05-31T14:18:28.262" v="2"/>
          <ac:spMkLst>
            <pc:docMk/>
            <pc:sldMk cId="1577499883" sldId="256"/>
            <ac:spMk id="8" creationId="{D8386171-E87D-46AB-8718-4CE2A88748BD}"/>
          </ac:spMkLst>
        </pc:spChg>
        <pc:spChg chg="add">
          <ac:chgData name="Lisa Guerra Alves" userId="S::lisa.guerraalves@stud.schule-seengen.ch::fb8e2031-e37d-4c42-b6be-965227588f65" providerId="AD" clId="Web-{8C28EEC5-6578-4406-AA84-DEB92C82960D}" dt="2021-05-31T14:18:28.262" v="2"/>
          <ac:spMkLst>
            <pc:docMk/>
            <pc:sldMk cId="1577499883" sldId="256"/>
            <ac:spMk id="10" creationId="{207CB456-8849-413C-8210-B663779A32E0}"/>
          </ac:spMkLst>
        </pc:spChg>
        <pc:spChg chg="add">
          <ac:chgData name="Lisa Guerra Alves" userId="S::lisa.guerraalves@stud.schule-seengen.ch::fb8e2031-e37d-4c42-b6be-965227588f65" providerId="AD" clId="Web-{8C28EEC5-6578-4406-AA84-DEB92C82960D}" dt="2021-05-31T14:18:28.262" v="2"/>
          <ac:spMkLst>
            <pc:docMk/>
            <pc:sldMk cId="1577499883" sldId="256"/>
            <ac:spMk id="12" creationId="{E513936D-D1EB-4E42-A97F-942BA1F3DFA7}"/>
          </ac:spMkLst>
        </pc:spChg>
        <pc:cxnChg chg="add">
          <ac:chgData name="Lisa Guerra Alves" userId="S::lisa.guerraalves@stud.schule-seengen.ch::fb8e2031-e37d-4c42-b6be-965227588f65" providerId="AD" clId="Web-{8C28EEC5-6578-4406-AA84-DEB92C82960D}" dt="2021-05-31T14:18:28.262" v="2"/>
          <ac:cxnSpMkLst>
            <pc:docMk/>
            <pc:sldMk cId="1577499883" sldId="256"/>
            <ac:cxnSpMk id="14" creationId="{AFA75EE9-0DE4-4982-A870-290AD61EAAD7}"/>
          </ac:cxnSpMkLst>
        </pc:cxnChg>
      </pc:sldChg>
      <pc:sldChg chg="addSp delSp modSp new del mod setBg">
        <pc:chgData name="Lisa Guerra Alves" userId="S::lisa.guerraalves@stud.schule-seengen.ch::fb8e2031-e37d-4c42-b6be-965227588f65" providerId="AD" clId="Web-{8C28EEC5-6578-4406-AA84-DEB92C82960D}" dt="2021-05-31T14:23:15.611" v="16"/>
        <pc:sldMkLst>
          <pc:docMk/>
          <pc:sldMk cId="1534120165" sldId="257"/>
        </pc:sldMkLst>
        <pc:spChg chg="del mod">
          <ac:chgData name="Lisa Guerra Alves" userId="S::lisa.guerraalves@stud.schule-seengen.ch::fb8e2031-e37d-4c42-b6be-965227588f65" providerId="AD" clId="Web-{8C28EEC5-6578-4406-AA84-DEB92C82960D}" dt="2021-05-31T14:21:39.031" v="11"/>
          <ac:spMkLst>
            <pc:docMk/>
            <pc:sldMk cId="1534120165" sldId="257"/>
            <ac:spMk id="2" creationId="{94C13EAB-2F08-401D-9D32-20E1269A95E5}"/>
          </ac:spMkLst>
        </pc:spChg>
        <pc:spChg chg="mod">
          <ac:chgData name="Lisa Guerra Alves" userId="S::lisa.guerraalves@stud.schule-seengen.ch::fb8e2031-e37d-4c42-b6be-965227588f65" providerId="AD" clId="Web-{8C28EEC5-6578-4406-AA84-DEB92C82960D}" dt="2021-05-31T14:21:54.344" v="14" actId="14100"/>
          <ac:spMkLst>
            <pc:docMk/>
            <pc:sldMk cId="1534120165" sldId="257"/>
            <ac:spMk id="3" creationId="{2DA2DB38-C1F5-4D2C-88A7-76048817764A}"/>
          </ac:spMkLst>
        </pc:spChg>
        <pc:spChg chg="add del">
          <ac:chgData name="Lisa Guerra Alves" userId="S::lisa.guerraalves@stud.schule-seengen.ch::fb8e2031-e37d-4c42-b6be-965227588f65" providerId="AD" clId="Web-{8C28EEC5-6578-4406-AA84-DEB92C82960D}" dt="2021-05-31T14:19:27.419" v="4"/>
          <ac:spMkLst>
            <pc:docMk/>
            <pc:sldMk cId="1534120165" sldId="257"/>
            <ac:spMk id="8" creationId="{6D6CDB20-394C-4D51-9C5B-8751E21338DC}"/>
          </ac:spMkLst>
        </pc:spChg>
        <pc:spChg chg="add del">
          <ac:chgData name="Lisa Guerra Alves" userId="S::lisa.guerraalves@stud.schule-seengen.ch::fb8e2031-e37d-4c42-b6be-965227588f65" providerId="AD" clId="Web-{8C28EEC5-6578-4406-AA84-DEB92C82960D}" dt="2021-05-31T14:19:27.419" v="4"/>
          <ac:spMkLst>
            <pc:docMk/>
            <pc:sldMk cId="1534120165" sldId="257"/>
            <ac:spMk id="10" creationId="{46DFD1E0-DCA7-47E6-B78B-6ECDDF873DD6}"/>
          </ac:spMkLst>
        </pc:spChg>
        <pc:spChg chg="add del">
          <ac:chgData name="Lisa Guerra Alves" userId="S::lisa.guerraalves@stud.schule-seengen.ch::fb8e2031-e37d-4c42-b6be-965227588f65" providerId="AD" clId="Web-{8C28EEC5-6578-4406-AA84-DEB92C82960D}" dt="2021-05-31T14:19:27.419" v="4"/>
          <ac:spMkLst>
            <pc:docMk/>
            <pc:sldMk cId="1534120165" sldId="257"/>
            <ac:spMk id="12" creationId="{8AAB0B1E-BB97-40E0-8DCD-D1197A0E1D6A}"/>
          </ac:spMkLst>
        </pc:spChg>
      </pc:sldChg>
      <pc:sldChg chg="addSp delSp modSp new mod setBg">
        <pc:chgData name="Lisa Guerra Alves" userId="S::lisa.guerraalves@stud.schule-seengen.ch::fb8e2031-e37d-4c42-b6be-965227588f65" providerId="AD" clId="Web-{8C28EEC5-6578-4406-AA84-DEB92C82960D}" dt="2021-05-31T14:29:08.243" v="43" actId="20577"/>
        <pc:sldMkLst>
          <pc:docMk/>
          <pc:sldMk cId="1114655904" sldId="258"/>
        </pc:sldMkLst>
        <pc:spChg chg="del mod">
          <ac:chgData name="Lisa Guerra Alves" userId="S::lisa.guerraalves@stud.schule-seengen.ch::fb8e2031-e37d-4c42-b6be-965227588f65" providerId="AD" clId="Web-{8C28EEC5-6578-4406-AA84-DEB92C82960D}" dt="2021-05-31T14:21:02.031" v="8"/>
          <ac:spMkLst>
            <pc:docMk/>
            <pc:sldMk cId="1114655904" sldId="258"/>
            <ac:spMk id="2" creationId="{669FB0D9-0327-4995-95E4-BCF07734355E}"/>
          </ac:spMkLst>
        </pc:spChg>
        <pc:spChg chg="del mod">
          <ac:chgData name="Lisa Guerra Alves" userId="S::lisa.guerraalves@stud.schule-seengen.ch::fb8e2031-e37d-4c42-b6be-965227588f65" providerId="AD" clId="Web-{8C28EEC5-6578-4406-AA84-DEB92C82960D}" dt="2021-05-31T14:21:15.656" v="10"/>
          <ac:spMkLst>
            <pc:docMk/>
            <pc:sldMk cId="1114655904" sldId="258"/>
            <ac:spMk id="3" creationId="{81DD8D6D-BB39-4420-B4E7-43FD39C0F450}"/>
          </ac:spMkLst>
        </pc:spChg>
        <pc:spChg chg="add mod">
          <ac:chgData name="Lisa Guerra Alves" userId="S::lisa.guerraalves@stud.schule-seengen.ch::fb8e2031-e37d-4c42-b6be-965227588f65" providerId="AD" clId="Web-{8C28EEC5-6578-4406-AA84-DEB92C82960D}" dt="2021-05-31T14:29:08.243" v="43" actId="20577"/>
          <ac:spMkLst>
            <pc:docMk/>
            <pc:sldMk cId="1114655904" sldId="258"/>
            <ac:spMk id="4" creationId="{39CC3623-E59E-4352-B920-2794EDF9C447}"/>
          </ac:spMkLst>
        </pc:spChg>
      </pc:sldChg>
      <pc:sldChg chg="delSp modSp new mod ord setBg">
        <pc:chgData name="Lisa Guerra Alves" userId="S::lisa.guerraalves@stud.schule-seengen.ch::fb8e2031-e37d-4c42-b6be-965227588f65" providerId="AD" clId="Web-{8C28EEC5-6578-4406-AA84-DEB92C82960D}" dt="2021-05-31T14:25:21.864" v="33" actId="1076"/>
        <pc:sldMkLst>
          <pc:docMk/>
          <pc:sldMk cId="3167164789" sldId="259"/>
        </pc:sldMkLst>
        <pc:spChg chg="mod">
          <ac:chgData name="Lisa Guerra Alves" userId="S::lisa.guerraalves@stud.schule-seengen.ch::fb8e2031-e37d-4c42-b6be-965227588f65" providerId="AD" clId="Web-{8C28EEC5-6578-4406-AA84-DEB92C82960D}" dt="2021-05-31T14:25:21.864" v="33" actId="1076"/>
          <ac:spMkLst>
            <pc:docMk/>
            <pc:sldMk cId="3167164789" sldId="259"/>
            <ac:spMk id="2" creationId="{363CD296-820F-442A-8300-FEA86259B40F}"/>
          </ac:spMkLst>
        </pc:spChg>
        <pc:spChg chg="del">
          <ac:chgData name="Lisa Guerra Alves" userId="S::lisa.guerraalves@stud.schule-seengen.ch::fb8e2031-e37d-4c42-b6be-965227588f65" providerId="AD" clId="Web-{8C28EEC5-6578-4406-AA84-DEB92C82960D}" dt="2021-05-31T14:24:38.238" v="29"/>
          <ac:spMkLst>
            <pc:docMk/>
            <pc:sldMk cId="3167164789" sldId="259"/>
            <ac:spMk id="3" creationId="{9D921862-5FF4-463B-89ED-1CC6C73A526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de-CH"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de-CH" smtClean="0"/>
              <a:t>Mastertitelformat bearbeiten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de-CH" smtClean="0"/>
              <a:t>Mastertitelformat bearbeiten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de-CH" smtClean="0"/>
              <a:t>Mastertextformat bearbeiten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7" name="Date Placeholder 6"/>
          <p:cNvSpPr>
            <a:spLocks noGrp="1"/>
          </p:cNvSpPr>
          <p:nvPr>
            <p:ph type="dt" sz="half" idx="10"/>
          </p:nvPr>
        </p:nvSpPr>
        <p:spPr/>
        <p:txBody>
          <a:bodyPr/>
          <a:lstStyle/>
          <a:p>
            <a:fld id="{D3EB3054-B75A-4BD7-8B3E-8DC0F614FAF3}" type="datetimeFigureOut">
              <a:rPr lang="de-DE" smtClean="0"/>
              <a:t>23.06.21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02006FE-6571-4354-8775-F8708372C227}" type="slidenum">
              <a:rPr lang="de-DE" smtClean="0"/>
              <a:t>‹Nr.›</a:t>
            </a:fld>
            <a:endParaRPr lang="de-DE"/>
          </a:p>
        </p:txBody>
      </p:sp>
      <p:sp>
        <p:nvSpPr>
          <p:cNvPr id="10" name="Title 9"/>
          <p:cNvSpPr>
            <a:spLocks noGrp="1"/>
          </p:cNvSpPr>
          <p:nvPr>
            <p:ph type="title"/>
          </p:nvPr>
        </p:nvSpPr>
        <p:spPr/>
        <p:txBody>
          <a:bodyPr/>
          <a:lstStyle/>
          <a:p>
            <a:r>
              <a:rPr lang="de-CH"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dirty="0"/>
          </a:p>
        </p:txBody>
      </p:sp>
      <p:sp>
        <p:nvSpPr>
          <p:cNvPr id="3" name="Date Placeholder 2"/>
          <p:cNvSpPr>
            <a:spLocks noGrp="1"/>
          </p:cNvSpPr>
          <p:nvPr>
            <p:ph type="dt" sz="half" idx="10"/>
          </p:nvPr>
        </p:nvSpPr>
        <p:spPr/>
        <p:txBody>
          <a:bodyPr/>
          <a:lstStyle/>
          <a:p>
            <a:fld id="{D3EB3054-B75A-4BD7-8B3E-8DC0F614FAF3}" type="datetimeFigureOut">
              <a:rPr lang="de-DE" smtClean="0"/>
              <a:t>23.06.21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3054-B75A-4BD7-8B3E-8DC0F614FAF3}" type="datetimeFigureOut">
              <a:rPr lang="de-DE" smtClean="0"/>
              <a:t>23.06.21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de-CH" smtClean="0"/>
              <a:t>Mastertitelformat bearbeiten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de-CH"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de-CH" smtClean="0"/>
              <a:t>Mastertitelformat bearbeiten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3EB3054-B75A-4BD7-8B3E-8DC0F614FAF3}" type="datetimeFigureOut">
              <a:rPr lang="de-DE" smtClean="0"/>
              <a:t>23.06.21</a:t>
            </a:fld>
            <a:endParaRPr lang="de-DE"/>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de-DE"/>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02006FE-6571-4354-8775-F8708372C227}"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 xmlns:a16="http://schemas.microsoft.com/office/drawing/2014/main" id="{29730F60-02DE-4092-9F10-1278C93FA305}"/>
              </a:ext>
            </a:extLst>
          </p:cNvPr>
          <p:cNvSpPr txBox="1"/>
          <p:nvPr/>
        </p:nvSpPr>
        <p:spPr>
          <a:xfrm>
            <a:off x="424070" y="410817"/>
            <a:ext cx="11555895" cy="6135757"/>
          </a:xfrm>
          <a:prstGeom prst="rect">
            <a:avLst/>
          </a:prstGeom>
          <a:noFill/>
        </p:spPr>
        <p:txBody>
          <a:bodyPr wrap="square" rtlCol="0">
            <a:spAutoFit/>
          </a:bodyPr>
          <a:lstStyle/>
          <a:p>
            <a:endParaRPr lang="de-CH" dirty="0"/>
          </a:p>
        </p:txBody>
      </p:sp>
      <p:sp>
        <p:nvSpPr>
          <p:cNvPr id="5" name="Textfeld 4">
            <a:extLst>
              <a:ext uri="{FF2B5EF4-FFF2-40B4-BE49-F238E27FC236}">
                <a16:creationId xmlns="" xmlns:a16="http://schemas.microsoft.com/office/drawing/2014/main" id="{ABF1430A-E314-42CC-AD7D-503FFEECA07C}"/>
              </a:ext>
            </a:extLst>
          </p:cNvPr>
          <p:cNvSpPr txBox="1"/>
          <p:nvPr/>
        </p:nvSpPr>
        <p:spPr>
          <a:xfrm>
            <a:off x="595296" y="907749"/>
            <a:ext cx="11098970" cy="4801315"/>
          </a:xfrm>
          <a:prstGeom prst="rect">
            <a:avLst/>
          </a:prstGeom>
          <a:noFill/>
        </p:spPr>
        <p:txBody>
          <a:bodyPr wrap="square" rtlCol="0">
            <a:spAutoFit/>
          </a:bodyPr>
          <a:lstStyle/>
          <a:p>
            <a:pPr algn="just"/>
            <a:r>
              <a:rPr lang="de-CH" dirty="0">
                <a:solidFill>
                  <a:schemeClr val="accent6">
                    <a:lumMod val="75000"/>
                  </a:schemeClr>
                </a:solidFill>
                <a:latin typeface="+mj-lt"/>
              </a:rPr>
              <a:t>Ich finde Corona ist schon an der Top-Liste von Dingen, dass unser Leben stark beeinflusst hat und werden will. Was Corona an meinem Leben am meisten verändert hat war das Reisen. Ohne Corona würde meine Familie und ich nach Portugal gehen und meine Verwandten besuchen. Mit Corona war das leider nicht möglich, da man Tests und/oder Quarantäne machen musste. </a:t>
            </a:r>
            <a:r>
              <a:rPr lang="de-CH" dirty="0">
                <a:solidFill>
                  <a:schemeClr val="accent6">
                    <a:lumMod val="75000"/>
                  </a:schemeClr>
                </a:solidFill>
                <a:latin typeface="+mj-lt"/>
              </a:rPr>
              <a:t>D</a:t>
            </a:r>
            <a:r>
              <a:rPr lang="de-CH" dirty="0" smtClean="0">
                <a:solidFill>
                  <a:schemeClr val="accent6">
                    <a:lumMod val="75000"/>
                  </a:schemeClr>
                </a:solidFill>
                <a:latin typeface="+mj-lt"/>
              </a:rPr>
              <a:t>en </a:t>
            </a:r>
            <a:r>
              <a:rPr lang="de-CH" dirty="0">
                <a:solidFill>
                  <a:schemeClr val="accent6">
                    <a:lumMod val="75000"/>
                  </a:schemeClr>
                </a:solidFill>
                <a:latin typeface="+mj-lt"/>
              </a:rPr>
              <a:t>Schultag hat Corona anfangs viel </a:t>
            </a:r>
            <a:r>
              <a:rPr lang="de-CH" dirty="0" smtClean="0">
                <a:solidFill>
                  <a:schemeClr val="accent6">
                    <a:lumMod val="75000"/>
                  </a:schemeClr>
                </a:solidFill>
                <a:latin typeface="+mj-lt"/>
              </a:rPr>
              <a:t>verändert. Für </a:t>
            </a:r>
            <a:r>
              <a:rPr lang="de-CH" dirty="0">
                <a:solidFill>
                  <a:schemeClr val="accent6">
                    <a:lumMod val="75000"/>
                  </a:schemeClr>
                </a:solidFill>
                <a:latin typeface="+mj-lt"/>
              </a:rPr>
              <a:t>mehr als einem Monat keinen </a:t>
            </a:r>
            <a:r>
              <a:rPr lang="de-CH" dirty="0" smtClean="0">
                <a:solidFill>
                  <a:schemeClr val="accent6">
                    <a:lumMod val="75000"/>
                  </a:schemeClr>
                </a:solidFill>
                <a:latin typeface="+mj-lt"/>
              </a:rPr>
              <a:t>Präsenzunterricht</a:t>
            </a:r>
            <a:r>
              <a:rPr lang="de-CH" dirty="0">
                <a:solidFill>
                  <a:schemeClr val="accent6">
                    <a:lumMod val="75000"/>
                  </a:schemeClr>
                </a:solidFill>
                <a:latin typeface="+mj-lt"/>
              </a:rPr>
              <a:t>, zuhause arbeiten und sich mit dem Computer orientieren müssen. </a:t>
            </a:r>
            <a:r>
              <a:rPr lang="de-CH" dirty="0" smtClean="0">
                <a:solidFill>
                  <a:schemeClr val="accent6">
                    <a:lumMod val="75000"/>
                  </a:schemeClr>
                </a:solidFill>
                <a:latin typeface="+mj-lt"/>
              </a:rPr>
              <a:t>Durch Corona </a:t>
            </a:r>
            <a:r>
              <a:rPr lang="de-CH" dirty="0">
                <a:solidFill>
                  <a:schemeClr val="accent6">
                    <a:lumMod val="75000"/>
                  </a:schemeClr>
                </a:solidFill>
                <a:latin typeface="+mj-lt"/>
              </a:rPr>
              <a:t>schätze ich jetzt die kleinen Dinge </a:t>
            </a:r>
            <a:r>
              <a:rPr lang="de-CH" dirty="0" smtClean="0">
                <a:solidFill>
                  <a:schemeClr val="accent6">
                    <a:lumMod val="75000"/>
                  </a:schemeClr>
                </a:solidFill>
                <a:latin typeface="+mj-lt"/>
              </a:rPr>
              <a:t>mehr: Mit </a:t>
            </a:r>
            <a:r>
              <a:rPr lang="de-CH" dirty="0">
                <a:solidFill>
                  <a:schemeClr val="accent6">
                    <a:lumMod val="75000"/>
                  </a:schemeClr>
                </a:solidFill>
                <a:latin typeface="+mj-lt"/>
              </a:rPr>
              <a:t>meiner Familie zusammen zu sein und mit Kollegen zu kommunizieren. Und ich finde es wichtig, dass man die Massnahmen einhaltet</a:t>
            </a:r>
            <a:r>
              <a:rPr lang="de-CH">
                <a:solidFill>
                  <a:schemeClr val="accent6">
                    <a:lumMod val="75000"/>
                  </a:schemeClr>
                </a:solidFill>
                <a:latin typeface="+mj-lt"/>
              </a:rPr>
              <a:t>, </a:t>
            </a:r>
            <a:r>
              <a:rPr lang="de-CH" smtClean="0">
                <a:solidFill>
                  <a:schemeClr val="accent6">
                    <a:lumMod val="75000"/>
                  </a:schemeClr>
                </a:solidFill>
                <a:latin typeface="+mj-lt"/>
              </a:rPr>
              <a:t>damit</a:t>
            </a:r>
            <a:r>
              <a:rPr lang="de-CH" smtClean="0">
                <a:solidFill>
                  <a:schemeClr val="accent6">
                    <a:lumMod val="75000"/>
                  </a:schemeClr>
                </a:solidFill>
                <a:latin typeface="+mj-lt"/>
              </a:rPr>
              <a:t> </a:t>
            </a:r>
            <a:r>
              <a:rPr lang="de-CH" dirty="0">
                <a:solidFill>
                  <a:schemeClr val="accent6">
                    <a:lumMod val="75000"/>
                  </a:schemeClr>
                </a:solidFill>
                <a:latin typeface="+mj-lt"/>
              </a:rPr>
              <a:t>die Zahlen der Ansteckenden sich verkleinern. Am Schultag hat sich nichts Grosses geändert, man muss wie üblich die Maske tragen und wenn möglichst die Abstände einhalten. Was man aber jetzt wegen der Situation nicht hat, sind die Schulausflüge. Ich habe mich an der Situation inzwischen daran gewöhnt, aber es belastet mich trotzdem da paar Sachen nicht möglich sind. Allerdings hat Corona aber auch positive Aspekte gebracht. Zum Beispiel ich bin viel zuverlässiger seit dem Fernunterricht. Man musste sich so organisieren, sodass man Alles gemacht hatte, was gefragt wurde. Auch mit den wenigen Flügen ist die Pollution kleiner und natürlich gut für die Umwelt. Man hat auch mehr Zeit mit der Familie. Und beim Negativen würde ich vor allem das Reisen und der verlorene Kontakt zwischen den Menschen aufzählen. Man kann nicht einfach ohne Probleme ins Ausland reisen, ohne die Bestätigung eines gemachten Testes oder die Bestätigung einer Impfung zeigen.</a:t>
            </a:r>
          </a:p>
        </p:txBody>
      </p:sp>
      <p:pic>
        <p:nvPicPr>
          <p:cNvPr id="3" name="Aufgezeichneter Sound">
            <a:hlinkClick r:id="" action="ppaction://media"/>
            <a:extLst>
              <a:ext uri="{FF2B5EF4-FFF2-40B4-BE49-F238E27FC236}">
                <a16:creationId xmlns="" xmlns:a16="http://schemas.microsoft.com/office/drawing/2014/main" id="{BDC9B508-5DA0-4E1F-9132-2A9BE2C902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4070" y="304663"/>
            <a:ext cx="609600" cy="609600"/>
          </a:xfrm>
          <a:prstGeom prst="rect">
            <a:avLst/>
          </a:prstGeom>
        </p:spPr>
      </p:pic>
    </p:spTree>
    <p:extLst>
      <p:ext uri="{BB962C8B-B14F-4D97-AF65-F5344CB8AC3E}">
        <p14:creationId xmlns:p14="http://schemas.microsoft.com/office/powerpoint/2010/main" val="1114655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14559-78F1-4492-809F-BB0EB1CAB0F9}">
  <ds:schemaRefs>
    <ds:schemaRef ds:uri="http://schemas.microsoft.com/sharepoint/v3/contenttype/forms"/>
  </ds:schemaRefs>
</ds:datastoreItem>
</file>

<file path=customXml/itemProps2.xml><?xml version="1.0" encoding="utf-8"?>
<ds:datastoreItem xmlns:ds="http://schemas.openxmlformats.org/officeDocument/2006/customXml" ds:itemID="{005B701C-BE87-40BD-B190-FA44E8BD59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71CAFD-24B9-40CE-8F23-F92B7E4A5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Slipstream.thmx</Template>
  <TotalTime>0</TotalTime>
  <Words>296</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Slipstream</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Chrisoula Giata</cp:lastModifiedBy>
  <cp:revision>37</cp:revision>
  <dcterms:created xsi:type="dcterms:W3CDTF">2021-05-31T14:17:41Z</dcterms:created>
  <dcterms:modified xsi:type="dcterms:W3CDTF">2021-06-23T18:17:05Z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