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wdp" ContentType="image/vnd.ms-photo"/>
  <Default Extension="m4a" ContentType="audi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6" d="100"/>
          <a:sy n="96" d="100"/>
        </p:scale>
        <p:origin x="-256" y="-16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F7E8194-CBCF-4F56-9442-61A2C645D1F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 xmlns:a16="http://schemas.microsoft.com/office/drawing/2014/main" id="{ABC8669E-1D64-45DF-8862-DBF0230FFA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 xmlns:a16="http://schemas.microsoft.com/office/drawing/2014/main" id="{763846A0-A102-4E6B-96BB-73324B578076}"/>
              </a:ext>
            </a:extLst>
          </p:cNvPr>
          <p:cNvSpPr>
            <a:spLocks noGrp="1"/>
          </p:cNvSpPr>
          <p:nvPr>
            <p:ph type="dt" sz="half" idx="10"/>
          </p:nvPr>
        </p:nvSpPr>
        <p:spPr/>
        <p:txBody>
          <a:bodyPr/>
          <a:lstStyle/>
          <a:p>
            <a:fld id="{B6FA936E-5C0A-4990-9DE8-C9A5B151CE07}" type="datetimeFigureOut">
              <a:rPr lang="de-CH" smtClean="0"/>
              <a:t>23.06.21</a:t>
            </a:fld>
            <a:endParaRPr lang="de-CH"/>
          </a:p>
        </p:txBody>
      </p:sp>
      <p:sp>
        <p:nvSpPr>
          <p:cNvPr id="5" name="Fußzeilenplatzhalter 4">
            <a:extLst>
              <a:ext uri="{FF2B5EF4-FFF2-40B4-BE49-F238E27FC236}">
                <a16:creationId xmlns="" xmlns:a16="http://schemas.microsoft.com/office/drawing/2014/main" id="{14EEED6B-E620-45C2-8428-F62877A12B6B}"/>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 xmlns:a16="http://schemas.microsoft.com/office/drawing/2014/main" id="{F04F2F11-087B-46DB-AD85-2AE9BB10175B}"/>
              </a:ext>
            </a:extLst>
          </p:cNvPr>
          <p:cNvSpPr>
            <a:spLocks noGrp="1"/>
          </p:cNvSpPr>
          <p:nvPr>
            <p:ph type="sldNum" sz="quarter" idx="12"/>
          </p:nvPr>
        </p:nvSpPr>
        <p:spPr/>
        <p:txBody>
          <a:bodyPr/>
          <a:lstStyle/>
          <a:p>
            <a:fld id="{F6479AAE-A2C3-4256-B989-D33531B5A625}" type="slidenum">
              <a:rPr lang="de-CH" smtClean="0"/>
              <a:t>‹Nr.›</a:t>
            </a:fld>
            <a:endParaRPr lang="de-CH"/>
          </a:p>
        </p:txBody>
      </p:sp>
    </p:spTree>
    <p:extLst>
      <p:ext uri="{BB962C8B-B14F-4D97-AF65-F5344CB8AC3E}">
        <p14:creationId xmlns:p14="http://schemas.microsoft.com/office/powerpoint/2010/main" val="380982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E2C36B9-B165-440C-8949-75B127064C93}"/>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 xmlns:a16="http://schemas.microsoft.com/office/drawing/2014/main" id="{75CD4D7A-866F-4B64-B141-748C83853A0D}"/>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 xmlns:a16="http://schemas.microsoft.com/office/drawing/2014/main" id="{0714743A-DCB1-4DDD-846D-116352B0F94E}"/>
              </a:ext>
            </a:extLst>
          </p:cNvPr>
          <p:cNvSpPr>
            <a:spLocks noGrp="1"/>
          </p:cNvSpPr>
          <p:nvPr>
            <p:ph type="dt" sz="half" idx="10"/>
          </p:nvPr>
        </p:nvSpPr>
        <p:spPr/>
        <p:txBody>
          <a:bodyPr/>
          <a:lstStyle/>
          <a:p>
            <a:fld id="{B6FA936E-5C0A-4990-9DE8-C9A5B151CE07}" type="datetimeFigureOut">
              <a:rPr lang="de-CH" smtClean="0"/>
              <a:t>23.06.21</a:t>
            </a:fld>
            <a:endParaRPr lang="de-CH"/>
          </a:p>
        </p:txBody>
      </p:sp>
      <p:sp>
        <p:nvSpPr>
          <p:cNvPr id="5" name="Fußzeilenplatzhalter 4">
            <a:extLst>
              <a:ext uri="{FF2B5EF4-FFF2-40B4-BE49-F238E27FC236}">
                <a16:creationId xmlns="" xmlns:a16="http://schemas.microsoft.com/office/drawing/2014/main" id="{B2859F84-71C7-426D-83E0-AAF4AD78638D}"/>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 xmlns:a16="http://schemas.microsoft.com/office/drawing/2014/main" id="{7CE392BE-8EE6-42F8-B043-A5C57AC815A2}"/>
              </a:ext>
            </a:extLst>
          </p:cNvPr>
          <p:cNvSpPr>
            <a:spLocks noGrp="1"/>
          </p:cNvSpPr>
          <p:nvPr>
            <p:ph type="sldNum" sz="quarter" idx="12"/>
          </p:nvPr>
        </p:nvSpPr>
        <p:spPr/>
        <p:txBody>
          <a:bodyPr/>
          <a:lstStyle/>
          <a:p>
            <a:fld id="{F6479AAE-A2C3-4256-B989-D33531B5A625}" type="slidenum">
              <a:rPr lang="de-CH" smtClean="0"/>
              <a:t>‹Nr.›</a:t>
            </a:fld>
            <a:endParaRPr lang="de-CH"/>
          </a:p>
        </p:txBody>
      </p:sp>
    </p:spTree>
    <p:extLst>
      <p:ext uri="{BB962C8B-B14F-4D97-AF65-F5344CB8AC3E}">
        <p14:creationId xmlns:p14="http://schemas.microsoft.com/office/powerpoint/2010/main" val="2506780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 xmlns:a16="http://schemas.microsoft.com/office/drawing/2014/main" id="{9CADFC18-D7A2-4DA0-9F7F-6F85E829F7BB}"/>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 xmlns:a16="http://schemas.microsoft.com/office/drawing/2014/main" id="{9E1810FD-B460-4011-B67C-17689B0E9E1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 xmlns:a16="http://schemas.microsoft.com/office/drawing/2014/main" id="{629781D2-86F6-469B-84D4-5F67596DC247}"/>
              </a:ext>
            </a:extLst>
          </p:cNvPr>
          <p:cNvSpPr>
            <a:spLocks noGrp="1"/>
          </p:cNvSpPr>
          <p:nvPr>
            <p:ph type="dt" sz="half" idx="10"/>
          </p:nvPr>
        </p:nvSpPr>
        <p:spPr/>
        <p:txBody>
          <a:bodyPr/>
          <a:lstStyle/>
          <a:p>
            <a:fld id="{B6FA936E-5C0A-4990-9DE8-C9A5B151CE07}" type="datetimeFigureOut">
              <a:rPr lang="de-CH" smtClean="0"/>
              <a:t>23.06.21</a:t>
            </a:fld>
            <a:endParaRPr lang="de-CH"/>
          </a:p>
        </p:txBody>
      </p:sp>
      <p:sp>
        <p:nvSpPr>
          <p:cNvPr id="5" name="Fußzeilenplatzhalter 4">
            <a:extLst>
              <a:ext uri="{FF2B5EF4-FFF2-40B4-BE49-F238E27FC236}">
                <a16:creationId xmlns="" xmlns:a16="http://schemas.microsoft.com/office/drawing/2014/main" id="{8AE9B5D1-CB60-4AAE-A06B-E09F5195851A}"/>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 xmlns:a16="http://schemas.microsoft.com/office/drawing/2014/main" id="{04828D47-62FC-4DEF-84C4-D5E6B0DD0112}"/>
              </a:ext>
            </a:extLst>
          </p:cNvPr>
          <p:cNvSpPr>
            <a:spLocks noGrp="1"/>
          </p:cNvSpPr>
          <p:nvPr>
            <p:ph type="sldNum" sz="quarter" idx="12"/>
          </p:nvPr>
        </p:nvSpPr>
        <p:spPr/>
        <p:txBody>
          <a:bodyPr/>
          <a:lstStyle/>
          <a:p>
            <a:fld id="{F6479AAE-A2C3-4256-B989-D33531B5A625}" type="slidenum">
              <a:rPr lang="de-CH" smtClean="0"/>
              <a:t>‹Nr.›</a:t>
            </a:fld>
            <a:endParaRPr lang="de-CH"/>
          </a:p>
        </p:txBody>
      </p:sp>
    </p:spTree>
    <p:extLst>
      <p:ext uri="{BB962C8B-B14F-4D97-AF65-F5344CB8AC3E}">
        <p14:creationId xmlns:p14="http://schemas.microsoft.com/office/powerpoint/2010/main" val="1923885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2185723-C008-4C2F-8C6C-778D9EC5F349}"/>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 xmlns:a16="http://schemas.microsoft.com/office/drawing/2014/main" id="{B3042DF2-4C9D-4935-971E-D1439BBC8E7F}"/>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 xmlns:a16="http://schemas.microsoft.com/office/drawing/2014/main" id="{B6ADC8B8-C5E0-4330-8200-5BF2D0B8104D}"/>
              </a:ext>
            </a:extLst>
          </p:cNvPr>
          <p:cNvSpPr>
            <a:spLocks noGrp="1"/>
          </p:cNvSpPr>
          <p:nvPr>
            <p:ph type="dt" sz="half" idx="10"/>
          </p:nvPr>
        </p:nvSpPr>
        <p:spPr/>
        <p:txBody>
          <a:bodyPr/>
          <a:lstStyle/>
          <a:p>
            <a:fld id="{B6FA936E-5C0A-4990-9DE8-C9A5B151CE07}" type="datetimeFigureOut">
              <a:rPr lang="de-CH" smtClean="0"/>
              <a:t>23.06.21</a:t>
            </a:fld>
            <a:endParaRPr lang="de-CH"/>
          </a:p>
        </p:txBody>
      </p:sp>
      <p:sp>
        <p:nvSpPr>
          <p:cNvPr id="5" name="Fußzeilenplatzhalter 4">
            <a:extLst>
              <a:ext uri="{FF2B5EF4-FFF2-40B4-BE49-F238E27FC236}">
                <a16:creationId xmlns="" xmlns:a16="http://schemas.microsoft.com/office/drawing/2014/main" id="{457B48B8-DF1E-485B-879D-9C8C9F456FBF}"/>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 xmlns:a16="http://schemas.microsoft.com/office/drawing/2014/main" id="{8D1D83C2-1F6E-4B1E-BCA1-DA8E95BD691D}"/>
              </a:ext>
            </a:extLst>
          </p:cNvPr>
          <p:cNvSpPr>
            <a:spLocks noGrp="1"/>
          </p:cNvSpPr>
          <p:nvPr>
            <p:ph type="sldNum" sz="quarter" idx="12"/>
          </p:nvPr>
        </p:nvSpPr>
        <p:spPr/>
        <p:txBody>
          <a:bodyPr/>
          <a:lstStyle/>
          <a:p>
            <a:fld id="{F6479AAE-A2C3-4256-B989-D33531B5A625}" type="slidenum">
              <a:rPr lang="de-CH" smtClean="0"/>
              <a:t>‹Nr.›</a:t>
            </a:fld>
            <a:endParaRPr lang="de-CH"/>
          </a:p>
        </p:txBody>
      </p:sp>
    </p:spTree>
    <p:extLst>
      <p:ext uri="{BB962C8B-B14F-4D97-AF65-F5344CB8AC3E}">
        <p14:creationId xmlns:p14="http://schemas.microsoft.com/office/powerpoint/2010/main" val="4275124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383B486-AFD5-4886-AA97-9E0AD485CC69}"/>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 xmlns:a16="http://schemas.microsoft.com/office/drawing/2014/main" id="{404F6235-D912-4674-9B38-E641145A1A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 xmlns:a16="http://schemas.microsoft.com/office/drawing/2014/main" id="{3D504D7D-ACE6-4767-9C21-D153CA8D8224}"/>
              </a:ext>
            </a:extLst>
          </p:cNvPr>
          <p:cNvSpPr>
            <a:spLocks noGrp="1"/>
          </p:cNvSpPr>
          <p:nvPr>
            <p:ph type="dt" sz="half" idx="10"/>
          </p:nvPr>
        </p:nvSpPr>
        <p:spPr/>
        <p:txBody>
          <a:bodyPr/>
          <a:lstStyle/>
          <a:p>
            <a:fld id="{B6FA936E-5C0A-4990-9DE8-C9A5B151CE07}" type="datetimeFigureOut">
              <a:rPr lang="de-CH" smtClean="0"/>
              <a:t>23.06.21</a:t>
            </a:fld>
            <a:endParaRPr lang="de-CH"/>
          </a:p>
        </p:txBody>
      </p:sp>
      <p:sp>
        <p:nvSpPr>
          <p:cNvPr id="5" name="Fußzeilenplatzhalter 4">
            <a:extLst>
              <a:ext uri="{FF2B5EF4-FFF2-40B4-BE49-F238E27FC236}">
                <a16:creationId xmlns="" xmlns:a16="http://schemas.microsoft.com/office/drawing/2014/main" id="{9BB70D99-985F-45CE-8E91-A78DE6634F20}"/>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 xmlns:a16="http://schemas.microsoft.com/office/drawing/2014/main" id="{1E3EB3DB-6E66-4E97-8679-FE32ADBDC8CC}"/>
              </a:ext>
            </a:extLst>
          </p:cNvPr>
          <p:cNvSpPr>
            <a:spLocks noGrp="1"/>
          </p:cNvSpPr>
          <p:nvPr>
            <p:ph type="sldNum" sz="quarter" idx="12"/>
          </p:nvPr>
        </p:nvSpPr>
        <p:spPr/>
        <p:txBody>
          <a:bodyPr/>
          <a:lstStyle/>
          <a:p>
            <a:fld id="{F6479AAE-A2C3-4256-B989-D33531B5A625}" type="slidenum">
              <a:rPr lang="de-CH" smtClean="0"/>
              <a:t>‹Nr.›</a:t>
            </a:fld>
            <a:endParaRPr lang="de-CH"/>
          </a:p>
        </p:txBody>
      </p:sp>
    </p:spTree>
    <p:extLst>
      <p:ext uri="{BB962C8B-B14F-4D97-AF65-F5344CB8AC3E}">
        <p14:creationId xmlns:p14="http://schemas.microsoft.com/office/powerpoint/2010/main" val="2666692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A92F93D-1B54-4555-89B8-5C7F3865F9F9}"/>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 xmlns:a16="http://schemas.microsoft.com/office/drawing/2014/main" id="{4D3D22E3-26B2-4A45-8E04-4ABCE9C1243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 xmlns:a16="http://schemas.microsoft.com/office/drawing/2014/main" id="{6EF474EC-9C86-440C-A77D-3EF4C6098E3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 xmlns:a16="http://schemas.microsoft.com/office/drawing/2014/main" id="{3E65709A-2619-4840-89FC-860AC485328A}"/>
              </a:ext>
            </a:extLst>
          </p:cNvPr>
          <p:cNvSpPr>
            <a:spLocks noGrp="1"/>
          </p:cNvSpPr>
          <p:nvPr>
            <p:ph type="dt" sz="half" idx="10"/>
          </p:nvPr>
        </p:nvSpPr>
        <p:spPr/>
        <p:txBody>
          <a:bodyPr/>
          <a:lstStyle/>
          <a:p>
            <a:fld id="{B6FA936E-5C0A-4990-9DE8-C9A5B151CE07}" type="datetimeFigureOut">
              <a:rPr lang="de-CH" smtClean="0"/>
              <a:t>23.06.21</a:t>
            </a:fld>
            <a:endParaRPr lang="de-CH"/>
          </a:p>
        </p:txBody>
      </p:sp>
      <p:sp>
        <p:nvSpPr>
          <p:cNvPr id="6" name="Fußzeilenplatzhalter 5">
            <a:extLst>
              <a:ext uri="{FF2B5EF4-FFF2-40B4-BE49-F238E27FC236}">
                <a16:creationId xmlns="" xmlns:a16="http://schemas.microsoft.com/office/drawing/2014/main" id="{7B8E487D-A94D-4EF0-AB25-DEA7293B61D2}"/>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 xmlns:a16="http://schemas.microsoft.com/office/drawing/2014/main" id="{45BD1069-B169-44D2-954C-0A0E68CF59C8}"/>
              </a:ext>
            </a:extLst>
          </p:cNvPr>
          <p:cNvSpPr>
            <a:spLocks noGrp="1"/>
          </p:cNvSpPr>
          <p:nvPr>
            <p:ph type="sldNum" sz="quarter" idx="12"/>
          </p:nvPr>
        </p:nvSpPr>
        <p:spPr/>
        <p:txBody>
          <a:bodyPr/>
          <a:lstStyle/>
          <a:p>
            <a:fld id="{F6479AAE-A2C3-4256-B989-D33531B5A625}" type="slidenum">
              <a:rPr lang="de-CH" smtClean="0"/>
              <a:t>‹Nr.›</a:t>
            </a:fld>
            <a:endParaRPr lang="de-CH"/>
          </a:p>
        </p:txBody>
      </p:sp>
    </p:spTree>
    <p:extLst>
      <p:ext uri="{BB962C8B-B14F-4D97-AF65-F5344CB8AC3E}">
        <p14:creationId xmlns:p14="http://schemas.microsoft.com/office/powerpoint/2010/main" val="3770243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5E02904-4263-4ED7-8CD9-96818C03F9F6}"/>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 xmlns:a16="http://schemas.microsoft.com/office/drawing/2014/main" id="{2450C2DB-DB6B-425B-B290-9D089668C9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 xmlns:a16="http://schemas.microsoft.com/office/drawing/2014/main" id="{F109B919-74F9-4204-9616-6B635C671AA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 xmlns:a16="http://schemas.microsoft.com/office/drawing/2014/main" id="{9440A072-A59A-48F3-84CA-965330FB74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 xmlns:a16="http://schemas.microsoft.com/office/drawing/2014/main" id="{F65673E4-0498-424A-819F-6B05CFBBC89F}"/>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 xmlns:a16="http://schemas.microsoft.com/office/drawing/2014/main" id="{4DC6A0E5-D6E8-4DAA-9A5B-081D8204CD32}"/>
              </a:ext>
            </a:extLst>
          </p:cNvPr>
          <p:cNvSpPr>
            <a:spLocks noGrp="1"/>
          </p:cNvSpPr>
          <p:nvPr>
            <p:ph type="dt" sz="half" idx="10"/>
          </p:nvPr>
        </p:nvSpPr>
        <p:spPr/>
        <p:txBody>
          <a:bodyPr/>
          <a:lstStyle/>
          <a:p>
            <a:fld id="{B6FA936E-5C0A-4990-9DE8-C9A5B151CE07}" type="datetimeFigureOut">
              <a:rPr lang="de-CH" smtClean="0"/>
              <a:t>23.06.21</a:t>
            </a:fld>
            <a:endParaRPr lang="de-CH"/>
          </a:p>
        </p:txBody>
      </p:sp>
      <p:sp>
        <p:nvSpPr>
          <p:cNvPr id="8" name="Fußzeilenplatzhalter 7">
            <a:extLst>
              <a:ext uri="{FF2B5EF4-FFF2-40B4-BE49-F238E27FC236}">
                <a16:creationId xmlns="" xmlns:a16="http://schemas.microsoft.com/office/drawing/2014/main" id="{9DED5CD4-03DF-421E-B2D8-79A14EFA2DB0}"/>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 xmlns:a16="http://schemas.microsoft.com/office/drawing/2014/main" id="{F80C18DE-2977-46CD-9AEF-2B0F372FD571}"/>
              </a:ext>
            </a:extLst>
          </p:cNvPr>
          <p:cNvSpPr>
            <a:spLocks noGrp="1"/>
          </p:cNvSpPr>
          <p:nvPr>
            <p:ph type="sldNum" sz="quarter" idx="12"/>
          </p:nvPr>
        </p:nvSpPr>
        <p:spPr/>
        <p:txBody>
          <a:bodyPr/>
          <a:lstStyle/>
          <a:p>
            <a:fld id="{F6479AAE-A2C3-4256-B989-D33531B5A625}" type="slidenum">
              <a:rPr lang="de-CH" smtClean="0"/>
              <a:t>‹Nr.›</a:t>
            </a:fld>
            <a:endParaRPr lang="de-CH"/>
          </a:p>
        </p:txBody>
      </p:sp>
    </p:spTree>
    <p:extLst>
      <p:ext uri="{BB962C8B-B14F-4D97-AF65-F5344CB8AC3E}">
        <p14:creationId xmlns:p14="http://schemas.microsoft.com/office/powerpoint/2010/main" val="3119049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C5A1ED6-B805-4C08-A7A1-438C19D7C0DE}"/>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 xmlns:a16="http://schemas.microsoft.com/office/drawing/2014/main" id="{284CCF33-11B4-4019-BEF3-A8EF49BBF675}"/>
              </a:ext>
            </a:extLst>
          </p:cNvPr>
          <p:cNvSpPr>
            <a:spLocks noGrp="1"/>
          </p:cNvSpPr>
          <p:nvPr>
            <p:ph type="dt" sz="half" idx="10"/>
          </p:nvPr>
        </p:nvSpPr>
        <p:spPr/>
        <p:txBody>
          <a:bodyPr/>
          <a:lstStyle/>
          <a:p>
            <a:fld id="{B6FA936E-5C0A-4990-9DE8-C9A5B151CE07}" type="datetimeFigureOut">
              <a:rPr lang="de-CH" smtClean="0"/>
              <a:t>23.06.21</a:t>
            </a:fld>
            <a:endParaRPr lang="de-CH"/>
          </a:p>
        </p:txBody>
      </p:sp>
      <p:sp>
        <p:nvSpPr>
          <p:cNvPr id="4" name="Fußzeilenplatzhalter 3">
            <a:extLst>
              <a:ext uri="{FF2B5EF4-FFF2-40B4-BE49-F238E27FC236}">
                <a16:creationId xmlns="" xmlns:a16="http://schemas.microsoft.com/office/drawing/2014/main" id="{8D541B51-F7AF-4A1A-B03E-C6E1C1135134}"/>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 xmlns:a16="http://schemas.microsoft.com/office/drawing/2014/main" id="{F633AEB5-547F-4DE7-9965-4E10EA565343}"/>
              </a:ext>
            </a:extLst>
          </p:cNvPr>
          <p:cNvSpPr>
            <a:spLocks noGrp="1"/>
          </p:cNvSpPr>
          <p:nvPr>
            <p:ph type="sldNum" sz="quarter" idx="12"/>
          </p:nvPr>
        </p:nvSpPr>
        <p:spPr/>
        <p:txBody>
          <a:bodyPr/>
          <a:lstStyle/>
          <a:p>
            <a:fld id="{F6479AAE-A2C3-4256-B989-D33531B5A625}" type="slidenum">
              <a:rPr lang="de-CH" smtClean="0"/>
              <a:t>‹Nr.›</a:t>
            </a:fld>
            <a:endParaRPr lang="de-CH"/>
          </a:p>
        </p:txBody>
      </p:sp>
    </p:spTree>
    <p:extLst>
      <p:ext uri="{BB962C8B-B14F-4D97-AF65-F5344CB8AC3E}">
        <p14:creationId xmlns:p14="http://schemas.microsoft.com/office/powerpoint/2010/main" val="294280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 xmlns:a16="http://schemas.microsoft.com/office/drawing/2014/main" id="{14C4CA82-F89C-4689-93BC-9FA13BC44B3D}"/>
              </a:ext>
            </a:extLst>
          </p:cNvPr>
          <p:cNvSpPr>
            <a:spLocks noGrp="1"/>
          </p:cNvSpPr>
          <p:nvPr>
            <p:ph type="dt" sz="half" idx="10"/>
          </p:nvPr>
        </p:nvSpPr>
        <p:spPr/>
        <p:txBody>
          <a:bodyPr/>
          <a:lstStyle/>
          <a:p>
            <a:fld id="{B6FA936E-5C0A-4990-9DE8-C9A5B151CE07}" type="datetimeFigureOut">
              <a:rPr lang="de-CH" smtClean="0"/>
              <a:t>23.06.21</a:t>
            </a:fld>
            <a:endParaRPr lang="de-CH"/>
          </a:p>
        </p:txBody>
      </p:sp>
      <p:sp>
        <p:nvSpPr>
          <p:cNvPr id="3" name="Fußzeilenplatzhalter 2">
            <a:extLst>
              <a:ext uri="{FF2B5EF4-FFF2-40B4-BE49-F238E27FC236}">
                <a16:creationId xmlns="" xmlns:a16="http://schemas.microsoft.com/office/drawing/2014/main" id="{D5D0D8BA-A9B0-4B3F-B7F6-C580DAEABBD1}"/>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 xmlns:a16="http://schemas.microsoft.com/office/drawing/2014/main" id="{53ED1287-8361-4C58-B33B-4FEBC929E646}"/>
              </a:ext>
            </a:extLst>
          </p:cNvPr>
          <p:cNvSpPr>
            <a:spLocks noGrp="1"/>
          </p:cNvSpPr>
          <p:nvPr>
            <p:ph type="sldNum" sz="quarter" idx="12"/>
          </p:nvPr>
        </p:nvSpPr>
        <p:spPr/>
        <p:txBody>
          <a:bodyPr/>
          <a:lstStyle/>
          <a:p>
            <a:fld id="{F6479AAE-A2C3-4256-B989-D33531B5A625}" type="slidenum">
              <a:rPr lang="de-CH" smtClean="0"/>
              <a:t>‹Nr.›</a:t>
            </a:fld>
            <a:endParaRPr lang="de-CH"/>
          </a:p>
        </p:txBody>
      </p:sp>
    </p:spTree>
    <p:extLst>
      <p:ext uri="{BB962C8B-B14F-4D97-AF65-F5344CB8AC3E}">
        <p14:creationId xmlns:p14="http://schemas.microsoft.com/office/powerpoint/2010/main" val="1384354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2118BDE-346C-49BA-AD6B-8711CA597CA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 xmlns:a16="http://schemas.microsoft.com/office/drawing/2014/main" id="{168F6EB5-5DDE-45B8-AADC-D5F8CF59C0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 xmlns:a16="http://schemas.microsoft.com/office/drawing/2014/main" id="{55DF4084-D7F1-427E-A8C5-12B6E73336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 xmlns:a16="http://schemas.microsoft.com/office/drawing/2014/main" id="{F45F38B7-A43F-4881-977D-B1F08D9398EE}"/>
              </a:ext>
            </a:extLst>
          </p:cNvPr>
          <p:cNvSpPr>
            <a:spLocks noGrp="1"/>
          </p:cNvSpPr>
          <p:nvPr>
            <p:ph type="dt" sz="half" idx="10"/>
          </p:nvPr>
        </p:nvSpPr>
        <p:spPr/>
        <p:txBody>
          <a:bodyPr/>
          <a:lstStyle/>
          <a:p>
            <a:fld id="{B6FA936E-5C0A-4990-9DE8-C9A5B151CE07}" type="datetimeFigureOut">
              <a:rPr lang="de-CH" smtClean="0"/>
              <a:t>23.06.21</a:t>
            </a:fld>
            <a:endParaRPr lang="de-CH"/>
          </a:p>
        </p:txBody>
      </p:sp>
      <p:sp>
        <p:nvSpPr>
          <p:cNvPr id="6" name="Fußzeilenplatzhalter 5">
            <a:extLst>
              <a:ext uri="{FF2B5EF4-FFF2-40B4-BE49-F238E27FC236}">
                <a16:creationId xmlns="" xmlns:a16="http://schemas.microsoft.com/office/drawing/2014/main" id="{FC69FD78-AEC1-4009-BD49-421B9C749E20}"/>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 xmlns:a16="http://schemas.microsoft.com/office/drawing/2014/main" id="{82E74E91-7B51-4DDA-A169-00AF8A2F8AE3}"/>
              </a:ext>
            </a:extLst>
          </p:cNvPr>
          <p:cNvSpPr>
            <a:spLocks noGrp="1"/>
          </p:cNvSpPr>
          <p:nvPr>
            <p:ph type="sldNum" sz="quarter" idx="12"/>
          </p:nvPr>
        </p:nvSpPr>
        <p:spPr/>
        <p:txBody>
          <a:bodyPr/>
          <a:lstStyle/>
          <a:p>
            <a:fld id="{F6479AAE-A2C3-4256-B989-D33531B5A625}" type="slidenum">
              <a:rPr lang="de-CH" smtClean="0"/>
              <a:t>‹Nr.›</a:t>
            </a:fld>
            <a:endParaRPr lang="de-CH"/>
          </a:p>
        </p:txBody>
      </p:sp>
    </p:spTree>
    <p:extLst>
      <p:ext uri="{BB962C8B-B14F-4D97-AF65-F5344CB8AC3E}">
        <p14:creationId xmlns:p14="http://schemas.microsoft.com/office/powerpoint/2010/main" val="2744942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065E292-7369-4BDE-9909-D1C5E173CD2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 xmlns:a16="http://schemas.microsoft.com/office/drawing/2014/main" id="{E8FBD394-96CB-443F-88F4-C7AA3572BC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 xmlns:a16="http://schemas.microsoft.com/office/drawing/2014/main" id="{86C0B9F4-DC35-4DBB-AC8C-7046F0CBCF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 xmlns:a16="http://schemas.microsoft.com/office/drawing/2014/main" id="{71DB4BDA-8D91-4B9E-A071-428DF45BBC8E}"/>
              </a:ext>
            </a:extLst>
          </p:cNvPr>
          <p:cNvSpPr>
            <a:spLocks noGrp="1"/>
          </p:cNvSpPr>
          <p:nvPr>
            <p:ph type="dt" sz="half" idx="10"/>
          </p:nvPr>
        </p:nvSpPr>
        <p:spPr/>
        <p:txBody>
          <a:bodyPr/>
          <a:lstStyle/>
          <a:p>
            <a:fld id="{B6FA936E-5C0A-4990-9DE8-C9A5B151CE07}" type="datetimeFigureOut">
              <a:rPr lang="de-CH" smtClean="0"/>
              <a:t>23.06.21</a:t>
            </a:fld>
            <a:endParaRPr lang="de-CH"/>
          </a:p>
        </p:txBody>
      </p:sp>
      <p:sp>
        <p:nvSpPr>
          <p:cNvPr id="6" name="Fußzeilenplatzhalter 5">
            <a:extLst>
              <a:ext uri="{FF2B5EF4-FFF2-40B4-BE49-F238E27FC236}">
                <a16:creationId xmlns="" xmlns:a16="http://schemas.microsoft.com/office/drawing/2014/main" id="{38343C9F-91C9-443A-AF6E-DEE521FAC849}"/>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 xmlns:a16="http://schemas.microsoft.com/office/drawing/2014/main" id="{F5B23015-415E-4926-B5F8-FCF23CB14BFD}"/>
              </a:ext>
            </a:extLst>
          </p:cNvPr>
          <p:cNvSpPr>
            <a:spLocks noGrp="1"/>
          </p:cNvSpPr>
          <p:nvPr>
            <p:ph type="sldNum" sz="quarter" idx="12"/>
          </p:nvPr>
        </p:nvSpPr>
        <p:spPr/>
        <p:txBody>
          <a:bodyPr/>
          <a:lstStyle/>
          <a:p>
            <a:fld id="{F6479AAE-A2C3-4256-B989-D33531B5A625}" type="slidenum">
              <a:rPr lang="de-CH" smtClean="0"/>
              <a:t>‹Nr.›</a:t>
            </a:fld>
            <a:endParaRPr lang="de-CH"/>
          </a:p>
        </p:txBody>
      </p:sp>
    </p:spTree>
    <p:extLst>
      <p:ext uri="{BB962C8B-B14F-4D97-AF65-F5344CB8AC3E}">
        <p14:creationId xmlns:p14="http://schemas.microsoft.com/office/powerpoint/2010/main" val="10681736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 xmlns:a16="http://schemas.microsoft.com/office/drawing/2014/main" id="{2BA97479-2BBF-408B-9FCA-C7B17CA062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 xmlns:a16="http://schemas.microsoft.com/office/drawing/2014/main" id="{3F0B3F56-7FF1-4A64-B9A1-7E63124914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 xmlns:a16="http://schemas.microsoft.com/office/drawing/2014/main" id="{CA9196D1-7B65-4BAE-AF72-67316F4A8F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A936E-5C0A-4990-9DE8-C9A5B151CE07}" type="datetimeFigureOut">
              <a:rPr lang="de-CH" smtClean="0"/>
              <a:t>23.06.21</a:t>
            </a:fld>
            <a:endParaRPr lang="de-CH"/>
          </a:p>
        </p:txBody>
      </p:sp>
      <p:sp>
        <p:nvSpPr>
          <p:cNvPr id="5" name="Fußzeilenplatzhalter 4">
            <a:extLst>
              <a:ext uri="{FF2B5EF4-FFF2-40B4-BE49-F238E27FC236}">
                <a16:creationId xmlns="" xmlns:a16="http://schemas.microsoft.com/office/drawing/2014/main" id="{08F5587C-752B-4778-8578-96ECBD1B3C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 xmlns:a16="http://schemas.microsoft.com/office/drawing/2014/main" id="{93C56509-DC4A-41B8-AD9F-B948F1DAEB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79AAE-A2C3-4256-B989-D33531B5A625}" type="slidenum">
              <a:rPr lang="de-CH" smtClean="0"/>
              <a:t>‹Nr.›</a:t>
            </a:fld>
            <a:endParaRPr lang="de-CH"/>
          </a:p>
        </p:txBody>
      </p:sp>
    </p:spTree>
    <p:extLst>
      <p:ext uri="{BB962C8B-B14F-4D97-AF65-F5344CB8AC3E}">
        <p14:creationId xmlns:p14="http://schemas.microsoft.com/office/powerpoint/2010/main" val="1386815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1.png"/><Relationship Id="rId5" Type="http://schemas.microsoft.com/office/2007/relationships/hdphoto" Target="../media/hdphoto1.wdp"/><Relationship Id="rId6" Type="http://schemas.openxmlformats.org/officeDocument/2006/relationships/image" Target="../media/image2.png"/><Relationship Id="rId7" Type="http://schemas.microsoft.com/office/2007/relationships/hdphoto" Target="../media/hdphoto2.wdp"/><Relationship Id="rId1" Type="http://schemas.microsoft.com/office/2007/relationships/media" Target="../media/media1.m4a"/><Relationship Id="rId2" Type="http://schemas.openxmlformats.org/officeDocument/2006/relationships/audio" Target="../media/media1.m4a"/></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 xmlns:a16="http://schemas.microsoft.com/office/drawing/2014/main" id="{5D8BA3CE-8180-4179-BC70-31B807CA4BE2}"/>
              </a:ext>
            </a:extLst>
          </p:cNvPr>
          <p:cNvPicPr>
            <a:picLocks noChangeAspect="1"/>
          </p:cNvPicPr>
          <p:nvPr/>
        </p:nvPicPr>
        <p:blipFill>
          <a:blip r:embed="rId4">
            <a:alphaModFix amt="85000"/>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79"/>
            <a:ext cx="12192000" cy="6857641"/>
          </a:xfrm>
          <a:prstGeom prst="rect">
            <a:avLst/>
          </a:prstGeom>
        </p:spPr>
      </p:pic>
      <p:sp>
        <p:nvSpPr>
          <p:cNvPr id="2" name="Titel 1">
            <a:extLst>
              <a:ext uri="{FF2B5EF4-FFF2-40B4-BE49-F238E27FC236}">
                <a16:creationId xmlns="" xmlns:a16="http://schemas.microsoft.com/office/drawing/2014/main" id="{E9FE7641-B17A-4A64-98ED-91D16D788D9E}"/>
              </a:ext>
            </a:extLst>
          </p:cNvPr>
          <p:cNvSpPr>
            <a:spLocks noGrp="1"/>
          </p:cNvSpPr>
          <p:nvPr>
            <p:ph type="ctrTitle"/>
          </p:nvPr>
        </p:nvSpPr>
        <p:spPr>
          <a:xfrm>
            <a:off x="1524000" y="224589"/>
            <a:ext cx="9144000" cy="6092235"/>
          </a:xfrm>
        </p:spPr>
        <p:txBody>
          <a:bodyPr>
            <a:normAutofit fontScale="90000"/>
          </a:bodyPr>
          <a:lstStyle/>
          <a:p>
            <a:pPr>
              <a:lnSpc>
                <a:spcPct val="107000"/>
              </a:lnSpc>
              <a:spcAft>
                <a:spcPts val="800"/>
              </a:spcAft>
            </a:pPr>
            <a:r>
              <a:rPr lang="de-DE" sz="2000" dirty="0" err="1" smtClean="0">
                <a:ln>
                  <a:solidFill>
                    <a:schemeClr val="tx1"/>
                  </a:solidFill>
                </a:ln>
                <a:effectLst/>
                <a:latin typeface="Calibri" panose="020F0502020204030204" pitchFamily="34" charset="0"/>
                <a:ea typeface="Calibri" panose="020F0502020204030204" pitchFamily="34" charset="0"/>
                <a:cs typeface="Times New Roman" panose="02020603050405020304" pitchFamily="18" charset="0"/>
              </a:rPr>
              <a:t>Covid</a:t>
            </a:r>
            <a:r>
              <a:rPr lang="de-DE" sz="2000" dirty="0">
                <a:ln>
                  <a:solidFill>
                    <a:schemeClr val="tx1"/>
                  </a:solidFill>
                </a:ln>
                <a:effectLst/>
                <a:latin typeface="Calibri" panose="020F0502020204030204" pitchFamily="34" charset="0"/>
                <a:ea typeface="Calibri" panose="020F0502020204030204" pitchFamily="34" charset="0"/>
                <a:cs typeface="Times New Roman" panose="02020603050405020304" pitchFamily="18" charset="0"/>
              </a:rPr>
              <a:t>, </a:t>
            </a:r>
            <a:r>
              <a:rPr lang="de-DE" sz="2000" dirty="0" err="1">
                <a:ln>
                  <a:solidFill>
                    <a:schemeClr val="tx1"/>
                  </a:solidFill>
                </a:ln>
                <a:effectLst/>
                <a:latin typeface="Calibri" panose="020F0502020204030204" pitchFamily="34" charset="0"/>
                <a:ea typeface="Calibri" panose="020F0502020204030204" pitchFamily="34" charset="0"/>
                <a:cs typeface="Times New Roman" panose="02020603050405020304" pitchFamily="18" charset="0"/>
              </a:rPr>
              <a:t>Covid</a:t>
            </a:r>
            <a:r>
              <a:rPr lang="de-DE" sz="2000" dirty="0">
                <a:ln>
                  <a:solidFill>
                    <a:schemeClr val="tx1"/>
                  </a:solidFill>
                </a:ln>
                <a:effectLst/>
                <a:latin typeface="Calibri" panose="020F0502020204030204" pitchFamily="34" charset="0"/>
                <a:ea typeface="Calibri" panose="020F0502020204030204" pitchFamily="34" charset="0"/>
                <a:cs typeface="Times New Roman" panose="02020603050405020304" pitchFamily="18" charset="0"/>
              </a:rPr>
              <a:t>, </a:t>
            </a:r>
            <a:r>
              <a:rPr lang="de-DE" sz="2000" dirty="0" err="1">
                <a:ln>
                  <a:solidFill>
                    <a:schemeClr val="tx1"/>
                  </a:solidFill>
                </a:ln>
                <a:effectLst/>
                <a:latin typeface="Calibri" panose="020F0502020204030204" pitchFamily="34" charset="0"/>
                <a:ea typeface="Calibri" panose="020F0502020204030204" pitchFamily="34" charset="0"/>
                <a:cs typeface="Times New Roman" panose="02020603050405020304" pitchFamily="18" charset="0"/>
              </a:rPr>
              <a:t>Covid</a:t>
            </a:r>
            <a:r>
              <a:rPr lang="de-DE" sz="2000" dirty="0">
                <a:ln>
                  <a:solidFill>
                    <a:schemeClr val="tx1"/>
                  </a:solidFill>
                </a:ln>
                <a:effectLst/>
                <a:latin typeface="Calibri" panose="020F0502020204030204" pitchFamily="34" charset="0"/>
                <a:ea typeface="Calibri" panose="020F0502020204030204" pitchFamily="34" charset="0"/>
                <a:cs typeface="Times New Roman" panose="02020603050405020304" pitchFamily="18" charset="0"/>
              </a:rPr>
              <a:t>, das waren die Schlagzeilen während des Lockdowns aber brachte dieses Virus wirklich so viele Veränderungen? Für mich persönlich nicht, da ich meine Hobbys immer noch ausführen konnte und anstatt Restaurantbesuche gab es Take-Away. Während der Schulzeit waren die einzigen großen Veränderungen das obligatorische tragen einer Maske und das Abschaffen des Händeschüttelns vor dem Unterricht. In meinem Leben muss </a:t>
            </a:r>
            <a:r>
              <a:rPr lang="de-DE" sz="2000" dirty="0" err="1">
                <a:ln>
                  <a:solidFill>
                    <a:schemeClr val="tx1"/>
                  </a:solidFill>
                </a:ln>
                <a:effectLst/>
                <a:latin typeface="Calibri" panose="020F0502020204030204" pitchFamily="34" charset="0"/>
                <a:ea typeface="Calibri" panose="020F0502020204030204" pitchFamily="34" charset="0"/>
                <a:cs typeface="Times New Roman" panose="02020603050405020304" pitchFamily="18" charset="0"/>
              </a:rPr>
              <a:t>Covid</a:t>
            </a:r>
            <a:r>
              <a:rPr lang="de-DE" sz="2000" dirty="0">
                <a:ln>
                  <a:solidFill>
                    <a:schemeClr val="tx1"/>
                  </a:solidFill>
                </a:ln>
                <a:effectLst/>
                <a:latin typeface="Calibri" panose="020F0502020204030204" pitchFamily="34" charset="0"/>
                <a:ea typeface="Calibri" panose="020F0502020204030204" pitchFamily="34" charset="0"/>
                <a:cs typeface="Times New Roman" panose="02020603050405020304" pitchFamily="18" charset="0"/>
              </a:rPr>
              <a:t> um einen sehr tiefen Stellenwert kämpfen, da ich mich schnell in neue Situationen einleben kann. An meinem Schulalltag hat sich wie gesagt nicht viel geändert. </a:t>
            </a:r>
            <a:r>
              <a:rPr lang="de-DE" sz="2000" dirty="0" err="1">
                <a:ln>
                  <a:solidFill>
                    <a:schemeClr val="tx1"/>
                  </a:solidFill>
                </a:ln>
                <a:effectLst/>
                <a:latin typeface="Calibri" panose="020F0502020204030204" pitchFamily="34" charset="0"/>
                <a:ea typeface="Calibri" panose="020F0502020204030204" pitchFamily="34" charset="0"/>
                <a:cs typeface="Times New Roman" panose="02020603050405020304" pitchFamily="18" charset="0"/>
              </a:rPr>
              <a:t>Covid</a:t>
            </a:r>
            <a:r>
              <a:rPr lang="de-DE" sz="2000" dirty="0">
                <a:ln>
                  <a:solidFill>
                    <a:schemeClr val="tx1"/>
                  </a:solidFill>
                </a:ln>
                <a:effectLst/>
                <a:latin typeface="Calibri" panose="020F0502020204030204" pitchFamily="34" charset="0"/>
                <a:ea typeface="Calibri" panose="020F0502020204030204" pitchFamily="34" charset="0"/>
                <a:cs typeface="Times New Roman" panose="02020603050405020304" pitchFamily="18" charset="0"/>
              </a:rPr>
              <a:t> ist inzwischen ja bei den Meisten Personen schon Alltag, so auch bei mir. Das tragen einer Maske wurde zur Mode, die Abstände nicht nur körperlich, sondern auch persönlich. Aber es gibt auch positive Aspekte in </a:t>
            </a:r>
            <a:r>
              <a:rPr lang="de-DE" sz="2000" dirty="0" err="1">
                <a:ln>
                  <a:solidFill>
                    <a:schemeClr val="tx1"/>
                  </a:solidFill>
                </a:ln>
                <a:effectLst/>
                <a:latin typeface="Calibri" panose="020F0502020204030204" pitchFamily="34" charset="0"/>
                <a:ea typeface="Calibri" panose="020F0502020204030204" pitchFamily="34" charset="0"/>
                <a:cs typeface="Times New Roman" panose="02020603050405020304" pitchFamily="18" charset="0"/>
              </a:rPr>
              <a:t>Covid</a:t>
            </a:r>
            <a:r>
              <a:rPr lang="de-DE" sz="2000" dirty="0">
                <a:ln>
                  <a:solidFill>
                    <a:schemeClr val="tx1"/>
                  </a:solidFill>
                </a:ln>
                <a:effectLst/>
                <a:latin typeface="Calibri" panose="020F0502020204030204" pitchFamily="34" charset="0"/>
                <a:ea typeface="Calibri" panose="020F0502020204030204" pitchFamily="34" charset="0"/>
                <a:cs typeface="Times New Roman" panose="02020603050405020304" pitchFamily="18" charset="0"/>
              </a:rPr>
              <a:t> zum Beispiel das Händeschütteln war schon früher Bakterienübertrager Nummer eins die digitalen Medien wurden ausgenutzt und es gab quasi eine digitale Industrialisierung. Aber auch viele negative Aspekte bewohnen das Wort </a:t>
            </a:r>
            <a:r>
              <a:rPr lang="de-DE" sz="2000" dirty="0" err="1">
                <a:ln>
                  <a:solidFill>
                    <a:schemeClr val="tx1"/>
                  </a:solidFill>
                </a:ln>
                <a:effectLst/>
                <a:latin typeface="Calibri" panose="020F0502020204030204" pitchFamily="34" charset="0"/>
                <a:ea typeface="Calibri" panose="020F0502020204030204" pitchFamily="34" charset="0"/>
                <a:cs typeface="Times New Roman" panose="02020603050405020304" pitchFamily="18" charset="0"/>
              </a:rPr>
              <a:t>Covid</a:t>
            </a:r>
            <a:r>
              <a:rPr lang="de-DE" sz="2000" dirty="0">
                <a:ln>
                  <a:solidFill>
                    <a:schemeClr val="tx1"/>
                  </a:solidFill>
                </a:ln>
                <a:effectLst/>
                <a:latin typeface="Calibri" panose="020F0502020204030204" pitchFamily="34" charset="0"/>
                <a:ea typeface="Calibri" panose="020F0502020204030204" pitchFamily="34" charset="0"/>
                <a:cs typeface="Times New Roman" panose="02020603050405020304" pitchFamily="18" charset="0"/>
              </a:rPr>
              <a:t>: man konnte sich nicht mehr treffen, Restaurants mussten Zahlungsunfähigkeit melden und Firmen Kurzarbeit einführen. Aber das Ganze hat die Erdbevölkerung innerlich gestärkt und die Solidarität wiederbelebt. Deshalb ist </a:t>
            </a:r>
            <a:r>
              <a:rPr lang="de-DE" sz="2000" dirty="0" err="1">
                <a:ln>
                  <a:solidFill>
                    <a:schemeClr val="tx1"/>
                  </a:solidFill>
                </a:ln>
                <a:effectLst/>
                <a:latin typeface="Calibri" panose="020F0502020204030204" pitchFamily="34" charset="0"/>
                <a:ea typeface="Calibri" panose="020F0502020204030204" pitchFamily="34" charset="0"/>
                <a:cs typeface="Times New Roman" panose="02020603050405020304" pitchFamily="18" charset="0"/>
              </a:rPr>
              <a:t>Covid</a:t>
            </a:r>
            <a:r>
              <a:rPr lang="de-DE" sz="2000" dirty="0">
                <a:ln>
                  <a:solidFill>
                    <a:schemeClr val="tx1"/>
                  </a:solidFill>
                </a:ln>
                <a:effectLst/>
                <a:latin typeface="Calibri" panose="020F0502020204030204" pitchFamily="34" charset="0"/>
                <a:ea typeface="Calibri" panose="020F0502020204030204" pitchFamily="34" charset="0"/>
                <a:cs typeface="Times New Roman" panose="02020603050405020304" pitchFamily="18" charset="0"/>
              </a:rPr>
              <a:t> wenn auch nur ganz ein bisschen positiv. Bleiben sie gesund</a:t>
            </a:r>
            <a:r>
              <a:rPr lang="de-CH" sz="1800" dirty="0">
                <a:ln>
                  <a:solidFill>
                    <a:schemeClr val="tx1"/>
                  </a:solidFill>
                </a:ln>
                <a:effectLst/>
                <a:latin typeface="Calibri" panose="020F0502020204030204" pitchFamily="34" charset="0"/>
                <a:ea typeface="Calibri" panose="020F0502020204030204" pitchFamily="34" charset="0"/>
                <a:cs typeface="Times New Roman" panose="02020603050405020304" pitchFamily="18" charset="0"/>
              </a:rPr>
              <a:t/>
            </a:r>
            <a:br>
              <a:rPr lang="de-CH" sz="1800" dirty="0">
                <a:ln>
                  <a:solidFill>
                    <a:schemeClr val="tx1"/>
                  </a:solidFill>
                </a:ln>
                <a:effectLst/>
                <a:latin typeface="Calibri" panose="020F0502020204030204" pitchFamily="34" charset="0"/>
                <a:ea typeface="Calibri" panose="020F0502020204030204" pitchFamily="34" charset="0"/>
                <a:cs typeface="Times New Roman" panose="02020603050405020304" pitchFamily="18" charset="0"/>
              </a:rPr>
            </a:br>
            <a:endParaRPr lang="de-CH" dirty="0">
              <a:ln>
                <a:solidFill>
                  <a:schemeClr val="tx1"/>
                </a:solidFill>
              </a:ln>
            </a:endParaRPr>
          </a:p>
        </p:txBody>
      </p:sp>
      <p:pic>
        <p:nvPicPr>
          <p:cNvPr id="6" name="356 Tage Covid">
            <a:hlinkClick r:id="" action="ppaction://media"/>
            <a:extLst>
              <a:ext uri="{FF2B5EF4-FFF2-40B4-BE49-F238E27FC236}">
                <a16:creationId xmlns="" xmlns:a16="http://schemas.microsoft.com/office/drawing/2014/main" id="{5C8B1A45-6258-4B3A-B201-4626931A3B5E}"/>
              </a:ext>
            </a:extLst>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chemeClr val="accent3">
                <a:tint val="45000"/>
                <a:satMod val="400000"/>
              </a:schemeClr>
            </a:duotone>
            <a:extLst>
              <a:ext uri="{BEBA8EAE-BF5A-486C-A8C5-ECC9F3942E4B}">
                <a14:imgProps xmlns:a14="http://schemas.microsoft.com/office/drawing/2010/main">
                  <a14:imgLayer r:embed="rId7">
                    <a14:imgEffect>
                      <a14:artisticCement/>
                    </a14:imgEffect>
                  </a14:imgLayer>
                </a14:imgProps>
              </a:ext>
            </a:extLst>
          </a:blip>
          <a:stretch>
            <a:fillRect/>
          </a:stretch>
        </p:blipFill>
        <p:spPr>
          <a:xfrm>
            <a:off x="5791200" y="5707224"/>
            <a:ext cx="609600" cy="609600"/>
          </a:xfrm>
          <a:prstGeom prst="rect">
            <a:avLst/>
          </a:prstGeom>
        </p:spPr>
      </p:pic>
    </p:spTree>
    <p:extLst>
      <p:ext uri="{BB962C8B-B14F-4D97-AF65-F5344CB8AC3E}">
        <p14:creationId xmlns:p14="http://schemas.microsoft.com/office/powerpoint/2010/main" val="11463826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A0909A6CB5198948868D6B7FE4A51865" ma:contentTypeVersion="9" ma:contentTypeDescription="Ein neues Dokument erstellen." ma:contentTypeScope="" ma:versionID="e500e07f1bb4bb330745c236796c4521">
  <xsd:schema xmlns:xsd="http://www.w3.org/2001/XMLSchema" xmlns:xs="http://www.w3.org/2001/XMLSchema" xmlns:p="http://schemas.microsoft.com/office/2006/metadata/properties" xmlns:ns2="59238f53-0d07-4449-aab8-6412cbbad38d" targetNamespace="http://schemas.microsoft.com/office/2006/metadata/properties" ma:root="true" ma:fieldsID="7784350a191925d36c1f6386649100a3" ns2:_="">
    <xsd:import namespace="59238f53-0d07-4449-aab8-6412cbbad38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238f53-0d07-4449-aab8-6412cbbad3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A82AD7-873D-4DDE-860D-24B5DB65454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2039D14-A136-43CC-B616-F033836F60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238f53-0d07-4449-aab8-6412cbbad3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34AB6B-DED7-4226-BED4-4964C25637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217</Words>
  <Application>Microsoft Macintosh PowerPoint</Application>
  <PresentationFormat>Benutzerdefiniert</PresentationFormat>
  <Paragraphs>1</Paragraphs>
  <Slides>1</Slides>
  <Notes>0</Notes>
  <HiddenSlides>0</HiddenSlides>
  <MMClips>1</MMClips>
  <ScaleCrop>false</ScaleCrop>
  <HeadingPairs>
    <vt:vector size="4" baseType="variant">
      <vt:variant>
        <vt:lpstr>Design</vt:lpstr>
      </vt:variant>
      <vt:variant>
        <vt:i4>1</vt:i4>
      </vt:variant>
      <vt:variant>
        <vt:lpstr>Folientitel</vt:lpstr>
      </vt:variant>
      <vt:variant>
        <vt:i4>1</vt:i4>
      </vt:variant>
    </vt:vector>
  </HeadingPairs>
  <TitlesOfParts>
    <vt:vector size="2" baseType="lpstr">
      <vt:lpstr>Office</vt:lpstr>
      <vt:lpstr>Covid, Covid, Covid, das waren die Schlagzeilen während des Lockdowns aber brachte dieses Virus wirklich so viele Veränderungen? Für mich persönlich nicht, da ich meine Hobbys immer noch ausführen konnte und anstatt Restaurantbesuche gab es Take-Away. Während der Schulzeit waren die einzigen großen Veränderungen das obligatorische tragen einer Maske und das Abschaffen des Händeschüttelns vor dem Unterricht. In meinem Leben muss Covid um einen sehr tiefen Stellenwert kämpfen, da ich mich schnell in neue Situationen einleben kann. An meinem Schulalltag hat sich wie gesagt nicht viel geändert. Covid ist inzwischen ja bei den Meisten Personen schon Alltag, so auch bei mir. Das tragen einer Maske wurde zur Mode, die Abstände nicht nur körperlich, sondern auch persönlich. Aber es gibt auch positive Aspekte in Covid zum Beispiel das Händeschütteln war schon früher Bakterienübertrager Nummer eins die digitalen Medien wurden ausgenutzt und es gab quasi eine digitale Industrialisierung. Aber auch viele negative Aspekte bewohnen das Wort Covid: man konnte sich nicht mehr treffen, Restaurants mussten Zahlungsunfähigkeit melden und Firmen Kurzarbeit einführen. Aber das Ganze hat die Erdbevölkerung innerlich gestärkt und die Solidarität wiederbelebt. Deshalb ist Covid wenn auch nur ganz ein bisschen positiv. Bleiben sie gesund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365 Tage Corona    Covid, Covid, Covid, das waren die Schlagzeilen während des Lockdowns aber brachte dieses Virus wirklich so viele Veränderungen? Für mich persönlich nicht, da ich meine Hobbys immer noch ausführen konnte und anstatt Restaurantbesuche gab es Take-Away. Während der Schulzeit waren die einzigen grossen Veränderungen das obligatorische tragen einer Maske und das Abschaffen des Händeschüttelns vor dem Unterricht. In meinem Leben muss Covid um einen sehr tiefen Stellenwert kämpfen, da ich mich schnell in neue Situationen einleben kann. An meinem Schulalltag hat sich wie gesagt nicht viel geändert. Covid ist inzwischen ja bei den Meisten Personen schon Alltag, so auch bei mir. Das tragen einer Maske wurde zur Mode, die Abstände nicht nur körperlich, sondern auch persönlich. Aber es gibt auch positive Aspekte in Covid zum Beispiel das Händeschütteln war schon früher Bakterienübertrager Nummer eins die digitalen Medien wurden ausgenutzt und es gab quasi eine digitale Industrialisierung. Aber auch viele negative Aspekte bewohnen das Wort Covid: man konnte sich nicht mehr treffen, Restaurante mussten Zahlungsunfähigkeit melden und Firmen Kurzarbeit einführen. Aber das Ganze hat die Erdbevölkerung innerlich gestärkt und die Solidarität wiederbelebt. Deshalb ist Covid wenn auch nur ganz ein bisschen positiv. Bleiben sie gesund</dc:title>
  <dc:creator>Timeo Gautschi</dc:creator>
  <cp:lastModifiedBy>Chrisoula Giata</cp:lastModifiedBy>
  <cp:revision>5</cp:revision>
  <dcterms:created xsi:type="dcterms:W3CDTF">2021-05-31T15:20:00Z</dcterms:created>
  <dcterms:modified xsi:type="dcterms:W3CDTF">2021-06-23T18:09:58Z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0x010100A0909A6CB5198948868D6B7FE4A51865</vt:lpwstr>
  </property>
</Properties>
</file>