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m4a" ContentType="audio/unknown"/>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7"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47"/>
    <p:restoredTop sz="94720"/>
  </p:normalViewPr>
  <p:slideViewPr>
    <p:cSldViewPr snapToGrid="0" snapToObjects="1">
      <p:cViewPr>
        <p:scale>
          <a:sx n="100" d="100"/>
          <a:sy n="100" d="100"/>
        </p:scale>
        <p:origin x="-344" y="-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09599" y="1295401"/>
            <a:ext cx="10970684" cy="1927225"/>
          </a:xfrm>
        </p:spPr>
        <p:txBody>
          <a:bodyPr tIns="0" bIns="0" anchor="b" anchorCtr="0"/>
          <a:lstStyle>
            <a:lvl1pPr>
              <a:defRPr sz="6000">
                <a:solidFill>
                  <a:schemeClr val="bg1"/>
                </a:solidFill>
              </a:defRPr>
            </a:lvl1pPr>
          </a:lstStyle>
          <a:p>
            <a:r>
              <a:rPr lang="de-CH" smtClean="0"/>
              <a:t>Mastertitelformat bearbeiten</a:t>
            </a:r>
            <a:endParaRPr/>
          </a:p>
        </p:txBody>
      </p:sp>
      <p:sp>
        <p:nvSpPr>
          <p:cNvPr id="3" name="Subtitle 2"/>
          <p:cNvSpPr>
            <a:spLocks noGrp="1"/>
          </p:cNvSpPr>
          <p:nvPr>
            <p:ph type="subTitle" idx="1"/>
          </p:nvPr>
        </p:nvSpPr>
        <p:spPr>
          <a:xfrm>
            <a:off x="609599" y="3307976"/>
            <a:ext cx="10970684"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smtClean="0"/>
              <a:t>Master-Untertitelformat bearbeiten</a:t>
            </a:r>
            <a:endParaRPr dirty="0"/>
          </a:p>
        </p:txBody>
      </p:sp>
      <p:sp>
        <p:nvSpPr>
          <p:cNvPr id="4" name="Date Placeholder 3"/>
          <p:cNvSpPr>
            <a:spLocks noGrp="1"/>
          </p:cNvSpPr>
          <p:nvPr>
            <p:ph type="dt" sz="half" idx="10"/>
          </p:nvPr>
        </p:nvSpPr>
        <p:spPr/>
        <p:txBody>
          <a:bodyPr/>
          <a:lstStyle/>
          <a:p>
            <a:fld id="{950C80DB-426C-AF40-AAA4-6B2C31157499}" type="datetimeFigureOut">
              <a:rPr lang="de-DE" smtClean="0"/>
              <a:t>23.06.21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3B4C9DB-D646-964B-9DF3-66C7EBB88BBF}" type="slidenum">
              <a:rPr lang="de-DE" smtClean="0"/>
              <a:t>‹Nr.›</a:t>
            </a:fld>
            <a:endParaRPr lang="de-DE"/>
          </a:p>
        </p:txBody>
      </p:sp>
      <p:sp>
        <p:nvSpPr>
          <p:cNvPr id="8" name="TextBox 7"/>
          <p:cNvSpPr txBox="1"/>
          <p:nvPr/>
        </p:nvSpPr>
        <p:spPr>
          <a:xfrm>
            <a:off x="11057091" y="5804647"/>
            <a:ext cx="366987"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0C80DB-426C-AF40-AAA4-6B2C31157499}" type="datetimeFigureOut">
              <a:rPr lang="de-DE" smtClean="0"/>
              <a:t>23.06.21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33B4C9DB-D646-964B-9DF3-66C7EBB88BBF}"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1"/>
            <a:ext cx="4679577" cy="2209800"/>
          </a:xfrm>
        </p:spPr>
        <p:txBody>
          <a:bodyPr anchor="b"/>
          <a:lstStyle>
            <a:lvl1pPr algn="l">
              <a:defRPr sz="4400" b="0"/>
            </a:lvl1pPr>
          </a:lstStyle>
          <a:p>
            <a:r>
              <a:rPr lang="de-CH" smtClean="0"/>
              <a:t>Mastertitelformat bearbeiten</a:t>
            </a:r>
            <a:endParaRPr/>
          </a:p>
        </p:txBody>
      </p:sp>
      <p:sp>
        <p:nvSpPr>
          <p:cNvPr id="3" name="Content Placeholder 2"/>
          <p:cNvSpPr>
            <a:spLocks noGrp="1"/>
          </p:cNvSpPr>
          <p:nvPr>
            <p:ph idx="1"/>
          </p:nvPr>
        </p:nvSpPr>
        <p:spPr>
          <a:xfrm>
            <a:off x="6705600" y="273051"/>
            <a:ext cx="48768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dirty="0"/>
          </a:p>
        </p:txBody>
      </p:sp>
      <p:sp>
        <p:nvSpPr>
          <p:cNvPr id="4" name="Text Placeholder 3"/>
          <p:cNvSpPr>
            <a:spLocks noGrp="1"/>
          </p:cNvSpPr>
          <p:nvPr>
            <p:ph type="body" sz="half" idx="2"/>
          </p:nvPr>
        </p:nvSpPr>
        <p:spPr>
          <a:xfrm>
            <a:off x="609600" y="2649071"/>
            <a:ext cx="4679577"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Mastertextformat bearbeiten</a:t>
            </a:r>
          </a:p>
        </p:txBody>
      </p:sp>
      <p:sp>
        <p:nvSpPr>
          <p:cNvPr id="5" name="Date Placeholder 4"/>
          <p:cNvSpPr>
            <a:spLocks noGrp="1"/>
          </p:cNvSpPr>
          <p:nvPr>
            <p:ph type="dt" sz="half" idx="10"/>
          </p:nvPr>
        </p:nvSpPr>
        <p:spPr/>
        <p:txBody>
          <a:bodyPr/>
          <a:lstStyle>
            <a:lvl1pPr>
              <a:defRPr>
                <a:solidFill>
                  <a:schemeClr val="bg1"/>
                </a:solidFill>
              </a:defRPr>
            </a:lvl1pPr>
          </a:lstStyle>
          <a:p>
            <a:fld id="{950C80DB-426C-AF40-AAA4-6B2C31157499}" type="datetimeFigureOut">
              <a:rPr lang="de-DE" smtClean="0"/>
              <a:t>23.06.21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3B4C9DB-D646-964B-9DF3-66C7EBB88BBF}" type="slidenum">
              <a:rPr lang="de-DE" smtClean="0"/>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35234" y="381001"/>
            <a:ext cx="4847167" cy="2209800"/>
          </a:xfrm>
        </p:spPr>
        <p:txBody>
          <a:bodyPr anchor="b"/>
          <a:lstStyle>
            <a:lvl1pPr algn="l">
              <a:defRPr sz="4400" b="0">
                <a:solidFill>
                  <a:schemeClr val="tx1"/>
                </a:solidFill>
              </a:defRPr>
            </a:lvl1pPr>
          </a:lstStyle>
          <a:p>
            <a:r>
              <a:rPr lang="de-CH" smtClean="0"/>
              <a:t>Mastertitelformat bearbeiten</a:t>
            </a:r>
            <a:endParaRPr/>
          </a:p>
        </p:txBody>
      </p:sp>
      <p:sp>
        <p:nvSpPr>
          <p:cNvPr id="4" name="Text Placeholder 3"/>
          <p:cNvSpPr>
            <a:spLocks noGrp="1"/>
          </p:cNvSpPr>
          <p:nvPr>
            <p:ph type="body" sz="half" idx="2"/>
          </p:nvPr>
        </p:nvSpPr>
        <p:spPr>
          <a:xfrm>
            <a:off x="6735234" y="2649071"/>
            <a:ext cx="4847167"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Mastertextformat bearbeiten</a:t>
            </a:r>
          </a:p>
        </p:txBody>
      </p:sp>
      <p:sp>
        <p:nvSpPr>
          <p:cNvPr id="5" name="Date Placeholder 4"/>
          <p:cNvSpPr>
            <a:spLocks noGrp="1"/>
          </p:cNvSpPr>
          <p:nvPr>
            <p:ph type="dt" sz="half" idx="10"/>
          </p:nvPr>
        </p:nvSpPr>
        <p:spPr/>
        <p:txBody>
          <a:bodyPr/>
          <a:lstStyle>
            <a:lvl1pPr>
              <a:defRPr>
                <a:solidFill>
                  <a:schemeClr val="bg1"/>
                </a:solidFill>
              </a:defRPr>
            </a:lvl1pPr>
          </a:lstStyle>
          <a:p>
            <a:fld id="{950C80DB-426C-AF40-AAA4-6B2C31157499}" type="datetimeFigureOut">
              <a:rPr lang="de-DE" smtClean="0"/>
              <a:t>23.06.21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3B4C9DB-D646-964B-9DF3-66C7EBB88BBF}" type="slidenum">
              <a:rPr lang="de-DE" smtClean="0"/>
              <a:t>‹Nr.›</a:t>
            </a:fld>
            <a:endParaRPr lang="de-DE"/>
          </a:p>
        </p:txBody>
      </p:sp>
      <p:sp>
        <p:nvSpPr>
          <p:cNvPr id="9" name="Picture Placeholder 8"/>
          <p:cNvSpPr>
            <a:spLocks noGrp="1"/>
          </p:cNvSpPr>
          <p:nvPr>
            <p:ph type="pic" sz="quarter" idx="13"/>
          </p:nvPr>
        </p:nvSpPr>
        <p:spPr>
          <a:xfrm>
            <a:off x="304800" y="1143000"/>
            <a:ext cx="5689600" cy="4267200"/>
          </a:xfrm>
          <a:prstGeom prst="ellipse">
            <a:avLst/>
          </a:prstGeom>
          <a:ln w="28575">
            <a:solidFill>
              <a:schemeClr val="accent1"/>
            </a:solidFill>
          </a:ln>
        </p:spPr>
        <p:txBody>
          <a:bodyPr/>
          <a:lstStyle>
            <a:lvl1pPr marL="0" indent="0">
              <a:buNone/>
              <a:defRPr>
                <a:solidFill>
                  <a:schemeClr val="bg1"/>
                </a:solidFill>
              </a:defRPr>
            </a:lvl1pPr>
          </a:lstStyle>
          <a:p>
            <a:r>
              <a:rPr lang="de-CH" smtClean="0"/>
              <a:t>Bild auf Platzhalter ziehen oder durch Klicken auf Symbol hinzufügen</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Bilder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35234" y="381001"/>
            <a:ext cx="4847167" cy="2209800"/>
          </a:xfrm>
        </p:spPr>
        <p:txBody>
          <a:bodyPr anchor="b"/>
          <a:lstStyle>
            <a:lvl1pPr algn="l">
              <a:defRPr sz="4400" b="0">
                <a:solidFill>
                  <a:schemeClr val="tx1"/>
                </a:solidFill>
              </a:defRPr>
            </a:lvl1pPr>
          </a:lstStyle>
          <a:p>
            <a:r>
              <a:rPr lang="de-CH" smtClean="0"/>
              <a:t>Mastertitelformat bearbeiten</a:t>
            </a:r>
            <a:endParaRPr/>
          </a:p>
        </p:txBody>
      </p:sp>
      <p:sp>
        <p:nvSpPr>
          <p:cNvPr id="4" name="Text Placeholder 3"/>
          <p:cNvSpPr>
            <a:spLocks noGrp="1"/>
          </p:cNvSpPr>
          <p:nvPr>
            <p:ph type="body" sz="half" idx="2"/>
          </p:nvPr>
        </p:nvSpPr>
        <p:spPr>
          <a:xfrm>
            <a:off x="6735234" y="2649071"/>
            <a:ext cx="4847167"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Mastertextformat bearbeiten</a:t>
            </a:r>
          </a:p>
        </p:txBody>
      </p:sp>
      <p:sp>
        <p:nvSpPr>
          <p:cNvPr id="5" name="Date Placeholder 4"/>
          <p:cNvSpPr>
            <a:spLocks noGrp="1"/>
          </p:cNvSpPr>
          <p:nvPr>
            <p:ph type="dt" sz="half" idx="10"/>
          </p:nvPr>
        </p:nvSpPr>
        <p:spPr/>
        <p:txBody>
          <a:bodyPr/>
          <a:lstStyle>
            <a:lvl1pPr>
              <a:defRPr>
                <a:solidFill>
                  <a:schemeClr val="bg1"/>
                </a:solidFill>
              </a:defRPr>
            </a:lvl1pPr>
          </a:lstStyle>
          <a:p>
            <a:fld id="{950C80DB-426C-AF40-AAA4-6B2C31157499}" type="datetimeFigureOut">
              <a:rPr lang="de-DE" smtClean="0"/>
              <a:t>23.06.21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3B4C9DB-D646-964B-9DF3-66C7EBB88BBF}" type="slidenum">
              <a:rPr lang="de-DE" smtClean="0"/>
              <a:t>‹Nr.›</a:t>
            </a:fld>
            <a:endParaRPr lang="de-DE"/>
          </a:p>
        </p:txBody>
      </p:sp>
      <p:sp>
        <p:nvSpPr>
          <p:cNvPr id="9" name="Picture Placeholder 8"/>
          <p:cNvSpPr>
            <a:spLocks noGrp="1"/>
          </p:cNvSpPr>
          <p:nvPr>
            <p:ph type="pic" sz="quarter" idx="13"/>
          </p:nvPr>
        </p:nvSpPr>
        <p:spPr>
          <a:xfrm>
            <a:off x="1320800" y="2590800"/>
            <a:ext cx="4673600" cy="3505200"/>
          </a:xfrm>
          <a:prstGeom prst="ellipse">
            <a:avLst/>
          </a:prstGeom>
          <a:ln w="28575">
            <a:solidFill>
              <a:schemeClr val="accent1"/>
            </a:solidFill>
          </a:ln>
        </p:spPr>
        <p:txBody>
          <a:bodyPr/>
          <a:lstStyle>
            <a:lvl1pPr marL="0" indent="0">
              <a:buNone/>
              <a:defRPr>
                <a:solidFill>
                  <a:schemeClr val="bg1"/>
                </a:solidFill>
              </a:defRPr>
            </a:lvl1pPr>
          </a:lstStyle>
          <a:p>
            <a:r>
              <a:rPr lang="de-CH" smtClean="0"/>
              <a:t>Bild auf Platzhalter ziehen oder durch Klicken auf Symbol hinzufügen</a:t>
            </a:r>
            <a:endParaRPr/>
          </a:p>
        </p:txBody>
      </p:sp>
      <p:sp>
        <p:nvSpPr>
          <p:cNvPr id="8" name="Picture Placeholder 8"/>
          <p:cNvSpPr>
            <a:spLocks noGrp="1"/>
          </p:cNvSpPr>
          <p:nvPr>
            <p:ph type="pic" sz="quarter" idx="14"/>
          </p:nvPr>
        </p:nvSpPr>
        <p:spPr>
          <a:xfrm>
            <a:off x="3306234" y="1260475"/>
            <a:ext cx="1672167"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de-CH" smtClean="0"/>
              <a:t>Bild auf Platzhalter ziehen oder durch Klicken auf Symbol hinzufügen</a:t>
            </a:r>
            <a:endParaRPr/>
          </a:p>
        </p:txBody>
      </p:sp>
      <p:sp>
        <p:nvSpPr>
          <p:cNvPr id="10" name="Picture Placeholder 8"/>
          <p:cNvSpPr>
            <a:spLocks noGrp="1"/>
          </p:cNvSpPr>
          <p:nvPr>
            <p:ph type="pic" sz="quarter" idx="15"/>
          </p:nvPr>
        </p:nvSpPr>
        <p:spPr>
          <a:xfrm>
            <a:off x="359834" y="762000"/>
            <a:ext cx="2789767"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de-CH" smtClean="0"/>
              <a:t>Bild auf Platzhalter ziehen oder durch Klicken auf Symbol hinzufügen</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smtClean="0"/>
              <a:t>Mastertitelformat bearbeiten</a:t>
            </a:r>
            <a:endParaRPr/>
          </a:p>
        </p:txBody>
      </p:sp>
      <p:sp>
        <p:nvSpPr>
          <p:cNvPr id="3" name="Vertical Text Placeholder 2"/>
          <p:cNvSpPr>
            <a:spLocks noGrp="1"/>
          </p:cNvSpPr>
          <p:nvPr>
            <p:ph type="body" orient="vert" idx="1"/>
          </p:nvPr>
        </p:nvSpPr>
        <p:spPr>
          <a:xfrm>
            <a:off x="609601" y="2568389"/>
            <a:ext cx="10970684" cy="3468875"/>
          </a:xfrm>
        </p:spPr>
        <p:txBody>
          <a:bodyPr vert="eaVert"/>
          <a:lstStyle>
            <a:lvl5pPr>
              <a:defRPr/>
            </a:lvl5pPr>
            <a:lvl6pPr marL="1719072">
              <a:defRPr/>
            </a:lvl6pPr>
            <a:lvl7pPr marL="1719072">
              <a:defRPr/>
            </a:lvl7pPr>
            <a:lvl8pPr marL="1719072">
              <a:defRPr/>
            </a:lvl8pPr>
            <a:lvl9pPr marL="1719072">
              <a:defRPr/>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dirty="0"/>
          </a:p>
        </p:txBody>
      </p:sp>
      <p:sp>
        <p:nvSpPr>
          <p:cNvPr id="4" name="Date Placeholder 3"/>
          <p:cNvSpPr>
            <a:spLocks noGrp="1"/>
          </p:cNvSpPr>
          <p:nvPr>
            <p:ph type="dt" sz="half" idx="10"/>
          </p:nvPr>
        </p:nvSpPr>
        <p:spPr/>
        <p:txBody>
          <a:bodyPr/>
          <a:lstStyle/>
          <a:p>
            <a:fld id="{950C80DB-426C-AF40-AAA4-6B2C31157499}" type="datetimeFigureOut">
              <a:rPr lang="de-DE" smtClean="0"/>
              <a:t>23.06.21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3B4C9DB-D646-964B-9DF3-66C7EBB88BBF}" type="slidenum">
              <a:rPr lang="de-DE" smtClean="0"/>
              <a:t>‹Nr.›</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48800" y="274639"/>
            <a:ext cx="2032000" cy="5851525"/>
          </a:xfrm>
        </p:spPr>
        <p:txBody>
          <a:bodyPr vert="eaVert" anchor="t" anchorCtr="0"/>
          <a:lstStyle/>
          <a:p>
            <a:r>
              <a:rPr lang="de-CH" smtClean="0"/>
              <a:t>Mastertitelformat bearbeiten</a:t>
            </a:r>
            <a:endParaRPr/>
          </a:p>
        </p:txBody>
      </p:sp>
      <p:sp>
        <p:nvSpPr>
          <p:cNvPr id="3" name="Vertical Text Placeholder 2"/>
          <p:cNvSpPr>
            <a:spLocks noGrp="1"/>
          </p:cNvSpPr>
          <p:nvPr>
            <p:ph type="body" orient="vert" idx="1"/>
          </p:nvPr>
        </p:nvSpPr>
        <p:spPr>
          <a:xfrm>
            <a:off x="609600" y="416859"/>
            <a:ext cx="8026400" cy="5615642"/>
          </a:xfrm>
        </p:spPr>
        <p:txBody>
          <a:bodyPr vert="eaVert"/>
          <a:lstStyle>
            <a:lvl5pPr>
              <a:defRPr/>
            </a:lvl5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dirty="0"/>
          </a:p>
        </p:txBody>
      </p:sp>
      <p:sp>
        <p:nvSpPr>
          <p:cNvPr id="4" name="Date Placeholder 3"/>
          <p:cNvSpPr>
            <a:spLocks noGrp="1"/>
          </p:cNvSpPr>
          <p:nvPr>
            <p:ph type="dt" sz="half" idx="10"/>
          </p:nvPr>
        </p:nvSpPr>
        <p:spPr/>
        <p:txBody>
          <a:bodyPr/>
          <a:lstStyle/>
          <a:p>
            <a:fld id="{950C80DB-426C-AF40-AAA4-6B2C31157499}" type="datetimeFigureOut">
              <a:rPr lang="de-DE" smtClean="0"/>
              <a:t>23.06.21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3B4C9DB-D646-964B-9DF3-66C7EBB88BBF}" type="slidenum">
              <a:rPr lang="de-DE" smtClean="0"/>
              <a:t>‹Nr.›</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Grußform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50C80DB-426C-AF40-AAA4-6B2C31157499}" type="datetimeFigureOut">
              <a:rPr lang="de-DE" smtClean="0"/>
              <a:t>23.06.21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33B4C9DB-D646-964B-9DF3-66C7EBB88BBF}"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smtClean="0"/>
              <a:t>Mastertitelformat bearbeiten</a:t>
            </a:r>
            <a:endParaRPr/>
          </a:p>
        </p:txBody>
      </p:sp>
      <p:sp>
        <p:nvSpPr>
          <p:cNvPr id="3" name="Content Placeholder 2"/>
          <p:cNvSpPr>
            <a:spLocks noGrp="1"/>
          </p:cNvSpPr>
          <p:nvPr>
            <p:ph idx="1"/>
          </p:nvPr>
        </p:nvSpPr>
        <p:spPr/>
        <p:txBody>
          <a:bodyPr/>
          <a:lstStyle>
            <a:lvl5pPr>
              <a:defRPr/>
            </a:lvl5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dirty="0"/>
          </a:p>
        </p:txBody>
      </p:sp>
      <p:sp>
        <p:nvSpPr>
          <p:cNvPr id="4" name="Date Placeholder 3"/>
          <p:cNvSpPr>
            <a:spLocks noGrp="1"/>
          </p:cNvSpPr>
          <p:nvPr>
            <p:ph type="dt" sz="half" idx="10"/>
          </p:nvPr>
        </p:nvSpPr>
        <p:spPr/>
        <p:txBody>
          <a:bodyPr/>
          <a:lstStyle/>
          <a:p>
            <a:fld id="{950C80DB-426C-AF40-AAA4-6B2C31157499}" type="datetimeFigureOut">
              <a:rPr lang="de-DE" smtClean="0"/>
              <a:t>23.06.21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3B4C9DB-D646-964B-9DF3-66C7EBB88BBF}"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600" y="2236695"/>
            <a:ext cx="8534400" cy="1362075"/>
          </a:xfrm>
        </p:spPr>
        <p:txBody>
          <a:bodyPr anchor="b" anchorCtr="0"/>
          <a:lstStyle>
            <a:lvl1pPr algn="r">
              <a:defRPr sz="4600" b="0" cap="none" baseline="0"/>
            </a:lvl1pPr>
          </a:lstStyle>
          <a:p>
            <a:r>
              <a:rPr lang="de-CH" smtClean="0"/>
              <a:t>Mastertitelformat bearbeiten</a:t>
            </a:r>
            <a:endParaRPr/>
          </a:p>
        </p:txBody>
      </p:sp>
      <p:sp>
        <p:nvSpPr>
          <p:cNvPr id="3" name="Text Placeholder 2"/>
          <p:cNvSpPr>
            <a:spLocks noGrp="1"/>
          </p:cNvSpPr>
          <p:nvPr>
            <p:ph type="body" idx="1"/>
          </p:nvPr>
        </p:nvSpPr>
        <p:spPr>
          <a:xfrm>
            <a:off x="2235200" y="3609696"/>
            <a:ext cx="69088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CH" smtClean="0"/>
              <a:t>Mastertextformat bearbeiten</a:t>
            </a:r>
          </a:p>
        </p:txBody>
      </p:sp>
      <p:sp>
        <p:nvSpPr>
          <p:cNvPr id="4" name="Date Placeholder 3"/>
          <p:cNvSpPr>
            <a:spLocks noGrp="1"/>
          </p:cNvSpPr>
          <p:nvPr>
            <p:ph type="dt" sz="half" idx="10"/>
          </p:nvPr>
        </p:nvSpPr>
        <p:spPr/>
        <p:txBody>
          <a:bodyPr/>
          <a:lstStyle>
            <a:lvl1pPr>
              <a:defRPr>
                <a:solidFill>
                  <a:schemeClr val="bg1"/>
                </a:solidFill>
              </a:defRPr>
            </a:lvl1pPr>
          </a:lstStyle>
          <a:p>
            <a:fld id="{950C80DB-426C-AF40-AAA4-6B2C31157499}" type="datetimeFigureOut">
              <a:rPr lang="de-DE" smtClean="0"/>
              <a:t>23.06.21</a:t>
            </a:fld>
            <a:endParaRPr lang="de-DE"/>
          </a:p>
        </p:txBody>
      </p:sp>
      <p:sp>
        <p:nvSpPr>
          <p:cNvPr id="5" name="Footer Placeholder 4"/>
          <p:cNvSpPr>
            <a:spLocks noGrp="1"/>
          </p:cNvSpPr>
          <p:nvPr>
            <p:ph type="ftr" sz="quarter" idx="11"/>
          </p:nvPr>
        </p:nvSpPr>
        <p:spPr>
          <a:xfrm>
            <a:off x="9651999" y="6356351"/>
            <a:ext cx="1928284" cy="365125"/>
          </a:xfrm>
        </p:spPr>
        <p:txBody>
          <a:bodyPr/>
          <a:lstStyle/>
          <a:p>
            <a:endParaRPr lang="de-DE"/>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33B4C9DB-D646-964B-9DF3-66C7EBB88BBF}" type="slidenum">
              <a:rPr lang="de-DE" smtClean="0"/>
              <a:t>‹Nr.›</a:t>
            </a:fld>
            <a:endParaRPr lang="de-DE"/>
          </a:p>
        </p:txBody>
      </p:sp>
      <p:sp>
        <p:nvSpPr>
          <p:cNvPr id="8" name="TextBox 7"/>
          <p:cNvSpPr txBox="1"/>
          <p:nvPr/>
        </p:nvSpPr>
        <p:spPr>
          <a:xfrm>
            <a:off x="11057091" y="5804647"/>
            <a:ext cx="366987"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smtClean="0"/>
              <a:t>Mastertitelformat bearbeiten</a:t>
            </a:r>
            <a:endParaRPr/>
          </a:p>
        </p:txBody>
      </p:sp>
      <p:sp>
        <p:nvSpPr>
          <p:cNvPr id="3" name="Content Placeholder 2"/>
          <p:cNvSpPr>
            <a:spLocks noGrp="1"/>
          </p:cNvSpPr>
          <p:nvPr>
            <p:ph sz="half" idx="1"/>
          </p:nvPr>
        </p:nvSpPr>
        <p:spPr>
          <a:xfrm>
            <a:off x="987552" y="2784475"/>
            <a:ext cx="5023104"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dirty="0"/>
          </a:p>
        </p:txBody>
      </p:sp>
      <p:sp>
        <p:nvSpPr>
          <p:cNvPr id="4" name="Content Placeholder 3"/>
          <p:cNvSpPr>
            <a:spLocks noGrp="1"/>
          </p:cNvSpPr>
          <p:nvPr>
            <p:ph sz="half" idx="2"/>
          </p:nvPr>
        </p:nvSpPr>
        <p:spPr>
          <a:xfrm>
            <a:off x="6179671" y="2784475"/>
            <a:ext cx="5023104"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dirty="0"/>
          </a:p>
        </p:txBody>
      </p:sp>
      <p:sp>
        <p:nvSpPr>
          <p:cNvPr id="5" name="Date Placeholder 4"/>
          <p:cNvSpPr>
            <a:spLocks noGrp="1"/>
          </p:cNvSpPr>
          <p:nvPr>
            <p:ph type="dt" sz="half" idx="10"/>
          </p:nvPr>
        </p:nvSpPr>
        <p:spPr/>
        <p:txBody>
          <a:bodyPr/>
          <a:lstStyle/>
          <a:p>
            <a:fld id="{950C80DB-426C-AF40-AAA4-6B2C31157499}" type="datetimeFigureOut">
              <a:rPr lang="de-DE" smtClean="0"/>
              <a:t>23.06.21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3B4C9DB-D646-964B-9DF3-66C7EBB88BBF}"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CH" smtClean="0"/>
              <a:t>Mastertitelformat bearbeiten</a:t>
            </a:r>
            <a:endParaRPr/>
          </a:p>
        </p:txBody>
      </p:sp>
      <p:sp>
        <p:nvSpPr>
          <p:cNvPr id="3" name="Text Placeholder 2"/>
          <p:cNvSpPr>
            <a:spLocks noGrp="1"/>
          </p:cNvSpPr>
          <p:nvPr>
            <p:ph type="body" idx="1"/>
          </p:nvPr>
        </p:nvSpPr>
        <p:spPr>
          <a:xfrm>
            <a:off x="987552" y="2232211"/>
            <a:ext cx="5023104"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Mastertextformat bearbeiten</a:t>
            </a:r>
          </a:p>
        </p:txBody>
      </p:sp>
      <p:sp>
        <p:nvSpPr>
          <p:cNvPr id="4" name="Content Placeholder 3"/>
          <p:cNvSpPr>
            <a:spLocks noGrp="1"/>
          </p:cNvSpPr>
          <p:nvPr>
            <p:ph sz="half" idx="2"/>
          </p:nvPr>
        </p:nvSpPr>
        <p:spPr>
          <a:xfrm>
            <a:off x="987552" y="3160060"/>
            <a:ext cx="5023104"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dirty="0"/>
          </a:p>
        </p:txBody>
      </p:sp>
      <p:sp>
        <p:nvSpPr>
          <p:cNvPr id="5" name="Text Placeholder 4"/>
          <p:cNvSpPr>
            <a:spLocks noGrp="1"/>
          </p:cNvSpPr>
          <p:nvPr>
            <p:ph type="body" sz="quarter" idx="3"/>
          </p:nvPr>
        </p:nvSpPr>
        <p:spPr>
          <a:xfrm>
            <a:off x="6175437" y="2232211"/>
            <a:ext cx="5023104"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Mastertextformat bearbeiten</a:t>
            </a:r>
          </a:p>
        </p:txBody>
      </p:sp>
      <p:sp>
        <p:nvSpPr>
          <p:cNvPr id="6" name="Content Placeholder 5"/>
          <p:cNvSpPr>
            <a:spLocks noGrp="1"/>
          </p:cNvSpPr>
          <p:nvPr>
            <p:ph sz="quarter" idx="4"/>
          </p:nvPr>
        </p:nvSpPr>
        <p:spPr>
          <a:xfrm>
            <a:off x="6175437" y="3160060"/>
            <a:ext cx="5023104"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dirty="0"/>
          </a:p>
        </p:txBody>
      </p:sp>
      <p:sp>
        <p:nvSpPr>
          <p:cNvPr id="7" name="Date Placeholder 6"/>
          <p:cNvSpPr>
            <a:spLocks noGrp="1"/>
          </p:cNvSpPr>
          <p:nvPr>
            <p:ph type="dt" sz="half" idx="10"/>
          </p:nvPr>
        </p:nvSpPr>
        <p:spPr/>
        <p:txBody>
          <a:bodyPr/>
          <a:lstStyle/>
          <a:p>
            <a:fld id="{950C80DB-426C-AF40-AAA4-6B2C31157499}" type="datetimeFigureOut">
              <a:rPr lang="de-DE" smtClean="0"/>
              <a:t>23.06.21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33B4C9DB-D646-964B-9DF3-66C7EBB88BBF}"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Inhalte, oben und un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smtClean="0"/>
              <a:t>Mastertitelformat bearbeiten</a:t>
            </a:r>
            <a:endParaRPr/>
          </a:p>
        </p:txBody>
      </p:sp>
      <p:sp>
        <p:nvSpPr>
          <p:cNvPr id="3" name="Content Placeholder 2"/>
          <p:cNvSpPr>
            <a:spLocks noGrp="1"/>
          </p:cNvSpPr>
          <p:nvPr>
            <p:ph sz="half" idx="1"/>
          </p:nvPr>
        </p:nvSpPr>
        <p:spPr>
          <a:xfrm>
            <a:off x="1016000" y="2784475"/>
            <a:ext cx="10208683"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dirty="0"/>
          </a:p>
        </p:txBody>
      </p:sp>
      <p:sp>
        <p:nvSpPr>
          <p:cNvPr id="5" name="Date Placeholder 4"/>
          <p:cNvSpPr>
            <a:spLocks noGrp="1"/>
          </p:cNvSpPr>
          <p:nvPr>
            <p:ph type="dt" sz="half" idx="10"/>
          </p:nvPr>
        </p:nvSpPr>
        <p:spPr/>
        <p:txBody>
          <a:bodyPr/>
          <a:lstStyle/>
          <a:p>
            <a:fld id="{950C80DB-426C-AF40-AAA4-6B2C31157499}" type="datetimeFigureOut">
              <a:rPr lang="de-DE" smtClean="0"/>
              <a:t>23.06.21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3B4C9DB-D646-964B-9DF3-66C7EBB88BBF}" type="slidenum">
              <a:rPr lang="de-DE" smtClean="0"/>
              <a:t>‹Nr.›</a:t>
            </a:fld>
            <a:endParaRPr lang="de-DE"/>
          </a:p>
        </p:txBody>
      </p:sp>
      <p:sp>
        <p:nvSpPr>
          <p:cNvPr id="8" name="Content Placeholder 2"/>
          <p:cNvSpPr>
            <a:spLocks noGrp="1"/>
          </p:cNvSpPr>
          <p:nvPr>
            <p:ph sz="half" idx="13"/>
          </p:nvPr>
        </p:nvSpPr>
        <p:spPr>
          <a:xfrm>
            <a:off x="1016000" y="4497070"/>
            <a:ext cx="10208683"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smtClean="0"/>
              <a:t>Mastertitelformat bearbeiten</a:t>
            </a:r>
            <a:endParaRPr/>
          </a:p>
        </p:txBody>
      </p:sp>
      <p:sp>
        <p:nvSpPr>
          <p:cNvPr id="3" name="Content Placeholder 2"/>
          <p:cNvSpPr>
            <a:spLocks noGrp="1"/>
          </p:cNvSpPr>
          <p:nvPr>
            <p:ph sz="half" idx="1"/>
          </p:nvPr>
        </p:nvSpPr>
        <p:spPr>
          <a:xfrm>
            <a:off x="6181344" y="2784475"/>
            <a:ext cx="5023104"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dirty="0"/>
          </a:p>
        </p:txBody>
      </p:sp>
      <p:sp>
        <p:nvSpPr>
          <p:cNvPr id="5" name="Date Placeholder 4"/>
          <p:cNvSpPr>
            <a:spLocks noGrp="1"/>
          </p:cNvSpPr>
          <p:nvPr>
            <p:ph type="dt" sz="half" idx="10"/>
          </p:nvPr>
        </p:nvSpPr>
        <p:spPr/>
        <p:txBody>
          <a:bodyPr/>
          <a:lstStyle/>
          <a:p>
            <a:fld id="{950C80DB-426C-AF40-AAA4-6B2C31157499}" type="datetimeFigureOut">
              <a:rPr lang="de-DE" smtClean="0"/>
              <a:t>23.06.21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3B4C9DB-D646-964B-9DF3-66C7EBB88BBF}" type="slidenum">
              <a:rPr lang="de-DE" smtClean="0"/>
              <a:t>‹Nr.›</a:t>
            </a:fld>
            <a:endParaRPr lang="de-DE"/>
          </a:p>
        </p:txBody>
      </p:sp>
      <p:sp>
        <p:nvSpPr>
          <p:cNvPr id="8" name="Content Placeholder 2"/>
          <p:cNvSpPr>
            <a:spLocks noGrp="1"/>
          </p:cNvSpPr>
          <p:nvPr>
            <p:ph sz="half" idx="13"/>
          </p:nvPr>
        </p:nvSpPr>
        <p:spPr>
          <a:xfrm>
            <a:off x="6181344" y="4497070"/>
            <a:ext cx="5023104"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dirty="0"/>
          </a:p>
        </p:txBody>
      </p:sp>
      <p:sp>
        <p:nvSpPr>
          <p:cNvPr id="9" name="Content Placeholder 2"/>
          <p:cNvSpPr>
            <a:spLocks noGrp="1"/>
          </p:cNvSpPr>
          <p:nvPr>
            <p:ph sz="half" idx="14"/>
          </p:nvPr>
        </p:nvSpPr>
        <p:spPr>
          <a:xfrm>
            <a:off x="987552" y="2784475"/>
            <a:ext cx="5023104"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smtClean="0"/>
              <a:t>Mastertitelformat bearbeiten</a:t>
            </a:r>
            <a:endParaRPr/>
          </a:p>
        </p:txBody>
      </p:sp>
      <p:sp>
        <p:nvSpPr>
          <p:cNvPr id="3" name="Content Placeholder 2"/>
          <p:cNvSpPr>
            <a:spLocks noGrp="1"/>
          </p:cNvSpPr>
          <p:nvPr>
            <p:ph sz="half" idx="1"/>
          </p:nvPr>
        </p:nvSpPr>
        <p:spPr>
          <a:xfrm>
            <a:off x="6181344" y="2784475"/>
            <a:ext cx="5023104"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dirty="0"/>
          </a:p>
        </p:txBody>
      </p:sp>
      <p:sp>
        <p:nvSpPr>
          <p:cNvPr id="5" name="Date Placeholder 4"/>
          <p:cNvSpPr>
            <a:spLocks noGrp="1"/>
          </p:cNvSpPr>
          <p:nvPr>
            <p:ph type="dt" sz="half" idx="10"/>
          </p:nvPr>
        </p:nvSpPr>
        <p:spPr/>
        <p:txBody>
          <a:bodyPr/>
          <a:lstStyle/>
          <a:p>
            <a:fld id="{950C80DB-426C-AF40-AAA4-6B2C31157499}" type="datetimeFigureOut">
              <a:rPr lang="de-DE" smtClean="0"/>
              <a:t>23.06.21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3B4C9DB-D646-964B-9DF3-66C7EBB88BBF}" type="slidenum">
              <a:rPr lang="de-DE" smtClean="0"/>
              <a:t>‹Nr.›</a:t>
            </a:fld>
            <a:endParaRPr lang="de-DE"/>
          </a:p>
        </p:txBody>
      </p:sp>
      <p:sp>
        <p:nvSpPr>
          <p:cNvPr id="8" name="Content Placeholder 2"/>
          <p:cNvSpPr>
            <a:spLocks noGrp="1"/>
          </p:cNvSpPr>
          <p:nvPr>
            <p:ph sz="half" idx="13"/>
          </p:nvPr>
        </p:nvSpPr>
        <p:spPr>
          <a:xfrm>
            <a:off x="6181344" y="4497070"/>
            <a:ext cx="5023104"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dirty="0"/>
          </a:p>
        </p:txBody>
      </p:sp>
      <p:sp>
        <p:nvSpPr>
          <p:cNvPr id="10" name="Content Placeholder 2"/>
          <p:cNvSpPr>
            <a:spLocks noGrp="1"/>
          </p:cNvSpPr>
          <p:nvPr>
            <p:ph sz="half" idx="14"/>
          </p:nvPr>
        </p:nvSpPr>
        <p:spPr>
          <a:xfrm>
            <a:off x="986367" y="2784475"/>
            <a:ext cx="5023104"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dirty="0"/>
          </a:p>
        </p:txBody>
      </p:sp>
      <p:sp>
        <p:nvSpPr>
          <p:cNvPr id="11" name="Content Placeholder 2"/>
          <p:cNvSpPr>
            <a:spLocks noGrp="1"/>
          </p:cNvSpPr>
          <p:nvPr>
            <p:ph sz="half" idx="15"/>
          </p:nvPr>
        </p:nvSpPr>
        <p:spPr>
          <a:xfrm>
            <a:off x="986367" y="4497070"/>
            <a:ext cx="5023104"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smtClean="0"/>
              <a:t>Mastertitelformat bearbeiten</a:t>
            </a:r>
            <a:endParaRPr/>
          </a:p>
        </p:txBody>
      </p:sp>
      <p:sp>
        <p:nvSpPr>
          <p:cNvPr id="3" name="Date Placeholder 2"/>
          <p:cNvSpPr>
            <a:spLocks noGrp="1"/>
          </p:cNvSpPr>
          <p:nvPr>
            <p:ph type="dt" sz="half" idx="10"/>
          </p:nvPr>
        </p:nvSpPr>
        <p:spPr/>
        <p:txBody>
          <a:bodyPr/>
          <a:lstStyle/>
          <a:p>
            <a:fld id="{950C80DB-426C-AF40-AAA4-6B2C31157499}" type="datetimeFigureOut">
              <a:rPr lang="de-DE" smtClean="0"/>
              <a:t>23.06.21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33B4C9DB-D646-964B-9DF3-66C7EBB88BBF}"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45141"/>
            <a:ext cx="10972800" cy="1143000"/>
          </a:xfrm>
          <a:prstGeom prst="rect">
            <a:avLst/>
          </a:prstGeom>
        </p:spPr>
        <p:txBody>
          <a:bodyPr vert="horz" lIns="91440" tIns="45720" rIns="91440" bIns="45720" rtlCol="0" anchor="ctr">
            <a:noAutofit/>
          </a:bodyPr>
          <a:lstStyle/>
          <a:p>
            <a:r>
              <a:rPr lang="de-CH" smtClean="0"/>
              <a:t>Mastertitelformat bearbeiten</a:t>
            </a:r>
            <a:endParaRPr/>
          </a:p>
        </p:txBody>
      </p:sp>
      <p:sp>
        <p:nvSpPr>
          <p:cNvPr id="3" name="Text Placeholder 2"/>
          <p:cNvSpPr>
            <a:spLocks noGrp="1"/>
          </p:cNvSpPr>
          <p:nvPr>
            <p:ph type="body" idx="1"/>
          </p:nvPr>
        </p:nvSpPr>
        <p:spPr>
          <a:xfrm>
            <a:off x="986367" y="2770095"/>
            <a:ext cx="10217152" cy="3267169"/>
          </a:xfrm>
          <a:prstGeom prst="rect">
            <a:avLst/>
          </a:prstGeom>
        </p:spPr>
        <p:txBody>
          <a:bodyPr vert="horz" lIns="91440" tIns="45720" rIns="91440" bIns="45720" rtlCol="0">
            <a:normAutofit/>
          </a:body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950C80DB-426C-AF40-AAA4-6B2C31157499}" type="datetimeFigureOut">
              <a:rPr lang="de-DE" smtClean="0"/>
              <a:t>23.06.21</a:t>
            </a:fld>
            <a:endParaRPr lang="de-DE"/>
          </a:p>
        </p:txBody>
      </p:sp>
      <p:sp>
        <p:nvSpPr>
          <p:cNvPr id="5" name="Footer Placeholder 4"/>
          <p:cNvSpPr>
            <a:spLocks noGrp="1"/>
          </p:cNvSpPr>
          <p:nvPr>
            <p:ph type="ftr" sz="quarter" idx="3"/>
          </p:nvPr>
        </p:nvSpPr>
        <p:spPr>
          <a:xfrm>
            <a:off x="7719484" y="6356351"/>
            <a:ext cx="3860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de-DE"/>
          </a:p>
        </p:txBody>
      </p:sp>
      <p:sp>
        <p:nvSpPr>
          <p:cNvPr id="6" name="Slide Number Placeholder 5"/>
          <p:cNvSpPr>
            <a:spLocks noGrp="1"/>
          </p:cNvSpPr>
          <p:nvPr>
            <p:ph type="sldNum" sz="quarter" idx="4"/>
          </p:nvPr>
        </p:nvSpPr>
        <p:spPr>
          <a:xfrm>
            <a:off x="5740400" y="6356351"/>
            <a:ext cx="7112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33B4C9DB-D646-964B-9DF3-66C7EBB88BBF}"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4.png"/><Relationship Id="rId1" Type="http://schemas.microsoft.com/office/2007/relationships/media" Target="../media/media1.m4a"/><Relationship Id="rId2" Type="http://schemas.openxmlformats.org/officeDocument/2006/relationships/audio" Target="../media/media1.m4a"/></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4" name="Rectangle 32">
            <a:extLst>
              <a:ext uri="{FF2B5EF4-FFF2-40B4-BE49-F238E27FC236}">
                <a16:creationId xmlns="" xmlns:a16="http://schemas.microsoft.com/office/drawing/2014/main" id="{827B839B-9ADE-406B-8590-F1CAEDED45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nhaltsplatzhalter 2">
            <a:extLst>
              <a:ext uri="{FF2B5EF4-FFF2-40B4-BE49-F238E27FC236}">
                <a16:creationId xmlns="" xmlns:a16="http://schemas.microsoft.com/office/drawing/2014/main" id="{BE15CFED-E2B3-B540-A946-9B7E45F991F6}"/>
              </a:ext>
            </a:extLst>
          </p:cNvPr>
          <p:cNvSpPr>
            <a:spLocks noGrp="1"/>
          </p:cNvSpPr>
          <p:nvPr>
            <p:ph idx="1"/>
          </p:nvPr>
        </p:nvSpPr>
        <p:spPr>
          <a:xfrm>
            <a:off x="863600" y="1714500"/>
            <a:ext cx="10213019" cy="3924300"/>
          </a:xfrm>
        </p:spPr>
        <p:txBody>
          <a:bodyPr anchor="ctr">
            <a:normAutofit fontScale="70000" lnSpcReduction="20000"/>
          </a:bodyPr>
          <a:lstStyle/>
          <a:p>
            <a:pPr marL="0" indent="0">
              <a:buNone/>
            </a:pPr>
            <a:r>
              <a:rPr lang="de-CH" sz="3600" dirty="0">
                <a:solidFill>
                  <a:schemeClr val="accent1"/>
                </a:solidFill>
              </a:rPr>
              <a:t>Corona ist nervig für uns Schüler. Den ganzen Tag Masken und Schutzmassnahmen. Mein Leben hat es nicht sehr verändert. Unter Schülern ist Corona eigentlich gar kein Thema mehr. </a:t>
            </a:r>
            <a:endParaRPr lang="de-CH" sz="3600" dirty="0" smtClean="0">
              <a:solidFill>
                <a:schemeClr val="accent1"/>
              </a:solidFill>
            </a:endParaRPr>
          </a:p>
          <a:p>
            <a:pPr marL="0" indent="0">
              <a:buNone/>
            </a:pPr>
            <a:r>
              <a:rPr lang="de-CH" sz="3600" smtClean="0">
                <a:solidFill>
                  <a:schemeClr val="accent1"/>
                </a:solidFill>
              </a:rPr>
              <a:t>Ich </a:t>
            </a:r>
            <a:r>
              <a:rPr lang="de-CH" sz="3600" dirty="0">
                <a:solidFill>
                  <a:schemeClr val="accent1"/>
                </a:solidFill>
              </a:rPr>
              <a:t>hoffe, dass die </a:t>
            </a:r>
            <a:r>
              <a:rPr lang="de-CH" sz="3600" dirty="0" smtClean="0">
                <a:solidFill>
                  <a:schemeClr val="accent1"/>
                </a:solidFill>
              </a:rPr>
              <a:t>kranken </a:t>
            </a:r>
            <a:r>
              <a:rPr lang="de-CH" sz="3600" smtClean="0">
                <a:solidFill>
                  <a:schemeClr val="accent1"/>
                </a:solidFill>
              </a:rPr>
              <a:t>und gebrechlichen </a:t>
            </a:r>
            <a:r>
              <a:rPr lang="de-CH" sz="3600" dirty="0">
                <a:solidFill>
                  <a:schemeClr val="accent1"/>
                </a:solidFill>
              </a:rPr>
              <a:t>Leute bald geimpft sind und man auch ohne Impfung bald wieder verreisen kann</a:t>
            </a:r>
            <a:r>
              <a:rPr lang="de-CH" sz="3600">
                <a:solidFill>
                  <a:schemeClr val="accent1"/>
                </a:solidFill>
              </a:rPr>
              <a:t>. </a:t>
            </a:r>
            <a:endParaRPr lang="de-CH" sz="3600" smtClean="0">
              <a:solidFill>
                <a:schemeClr val="accent1"/>
              </a:solidFill>
            </a:endParaRPr>
          </a:p>
          <a:p>
            <a:pPr marL="0" indent="0">
              <a:buNone/>
            </a:pPr>
            <a:r>
              <a:rPr lang="de-CH" sz="3600" smtClean="0">
                <a:solidFill>
                  <a:schemeClr val="accent1"/>
                </a:solidFill>
              </a:rPr>
              <a:t>Ich </a:t>
            </a:r>
            <a:r>
              <a:rPr lang="de-CH" sz="3600" dirty="0">
                <a:solidFill>
                  <a:schemeClr val="accent1"/>
                </a:solidFill>
              </a:rPr>
              <a:t>hoffe auch, dass wir bald wieder in Läden, in die Schule oder ins Restaurant ohne Masken gehen können. Corona gehört leider zum Schulalltag. Ich hoffe auch, dass wir Schüler uns nicht impfen lassen müssen. Generell Corona belastet mich nicht. Ich hoffe persönlich, dass bald alles wieder zum normalen Zustand zurückkehrt. </a:t>
            </a:r>
          </a:p>
          <a:p>
            <a:endParaRPr lang="de-DE" sz="2400" dirty="0"/>
          </a:p>
        </p:txBody>
      </p:sp>
      <p:pic>
        <p:nvPicPr>
          <p:cNvPr id="4" name="Audio Recording 31.05.2021, 17:18:00" descr="Audio Recording 31.05.2021, 17:18:00">
            <a:hlinkClick r:id="" action="ppaction://media"/>
            <a:extLst>
              <a:ext uri="{FF2B5EF4-FFF2-40B4-BE49-F238E27FC236}">
                <a16:creationId xmlns="" xmlns:a16="http://schemas.microsoft.com/office/drawing/2014/main" id="{426E590C-461C-EB40-A76E-BF7EE80C20A6}"/>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5689600" y="3022600"/>
            <a:ext cx="812800" cy="812800"/>
          </a:xfrm>
          <a:prstGeom prst="rect">
            <a:avLst/>
          </a:prstGeom>
        </p:spPr>
      </p:pic>
    </p:spTree>
    <p:extLst>
      <p:ext uri="{BB962C8B-B14F-4D97-AF65-F5344CB8AC3E}">
        <p14:creationId xmlns:p14="http://schemas.microsoft.com/office/powerpoint/2010/main" val="22888456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7568"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A0909A6CB5198948868D6B7FE4A51865" ma:contentTypeVersion="9" ma:contentTypeDescription="Ein neues Dokument erstellen." ma:contentTypeScope="" ma:versionID="e500e07f1bb4bb330745c236796c4521">
  <xsd:schema xmlns:xsd="http://www.w3.org/2001/XMLSchema" xmlns:xs="http://www.w3.org/2001/XMLSchema" xmlns:p="http://schemas.microsoft.com/office/2006/metadata/properties" xmlns:ns2="59238f53-0d07-4449-aab8-6412cbbad38d" targetNamespace="http://schemas.microsoft.com/office/2006/metadata/properties" ma:root="true" ma:fieldsID="7784350a191925d36c1f6386649100a3" ns2:_="">
    <xsd:import namespace="59238f53-0d07-4449-aab8-6412cbbad38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238f53-0d07-4449-aab8-6412cbbad3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410DBB-F945-4F09-BAB3-2A28252D137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EDEB318-41D3-4CFC-8D8F-B758B662D1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238f53-0d07-4449-aab8-6412cbbad3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080DF83-AC70-4600-BF18-40DD570BC4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Genesis.thmx</Template>
  <TotalTime>0</TotalTime>
  <Words>114</Words>
  <Application>Microsoft Macintosh PowerPoint</Application>
  <PresentationFormat>Benutzerdefiniert</PresentationFormat>
  <Paragraphs>3</Paragraphs>
  <Slides>1</Slides>
  <Notes>0</Notes>
  <HiddenSlides>0</HiddenSlides>
  <MMClips>1</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Genesis</vt:lpstr>
      <vt:lpstr>PowerPoint-Präsentation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Burri Tom</dc:creator>
  <cp:lastModifiedBy>Chrisoula Giata</cp:lastModifiedBy>
  <cp:revision>4</cp:revision>
  <dcterms:created xsi:type="dcterms:W3CDTF">2021-05-31T15:03:38Z</dcterms:created>
  <dcterms:modified xsi:type="dcterms:W3CDTF">2021-06-23T18:09:45Z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0x010100A0909A6CB5198948868D6B7FE4A51865</vt:lpwstr>
  </property>
</Properties>
</file>