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38650E-4191-4C9B-AD9C-F9D0AF6868F8}" v="404" dt="2021-05-17T14:16:45.213"/>
    <p1510:client id="{7107AD69-F7B7-40A1-BEE8-F20CC51B7EFD}" v="107" dt="2021-06-24T01:04:33.496"/>
    <p1510:client id="{93157677-C340-4712-9D47-948FA1633214}" v="155" dt="2021-06-22T13:34:17.761"/>
    <p1510:client id="{A0CEA161-2749-4D87-BEDD-9655AEDF2A9D}" v="271" dt="2021-06-23T18:22:53.920"/>
    <p1510:client id="{A9FDBEEC-110F-008A-EACC-00C3B259A559}" v="93" dt="2021-06-22T07:40:51.326"/>
    <p1510:client id="{ECBC8052-996A-425D-9D48-F8E702DFF594}" v="759" dt="2021-05-17T07:57:14.6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 d="2"/>
          <a:sy n="1" d="2"/>
        </p:scale>
        <p:origin x="-2040" y="-85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nja Stocker" userId="S::sonja.stocker@schule-seengen.ch::da60e6ed-bc3d-48e0-954b-85b5cbccdc3a" providerId="AD" clId="Web-{A0CEA161-2749-4D87-BEDD-9655AEDF2A9D}"/>
    <pc:docChg chg="modSld">
      <pc:chgData name="Sonja Stocker" userId="S::sonja.stocker@schule-seengen.ch::da60e6ed-bc3d-48e0-954b-85b5cbccdc3a" providerId="AD" clId="Web-{A0CEA161-2749-4D87-BEDD-9655AEDF2A9D}" dt="2021-06-23T18:22:52.061" v="136" actId="20577"/>
      <pc:docMkLst>
        <pc:docMk/>
      </pc:docMkLst>
      <pc:sldChg chg="modSp">
        <pc:chgData name="Sonja Stocker" userId="S::sonja.stocker@schule-seengen.ch::da60e6ed-bc3d-48e0-954b-85b5cbccdc3a" providerId="AD" clId="Web-{A0CEA161-2749-4D87-BEDD-9655AEDF2A9D}" dt="2021-06-23T18:12:37.041" v="7" actId="20577"/>
        <pc:sldMkLst>
          <pc:docMk/>
          <pc:sldMk cId="2888935490" sldId="257"/>
        </pc:sldMkLst>
        <pc:spChg chg="mod">
          <ac:chgData name="Sonja Stocker" userId="S::sonja.stocker@schule-seengen.ch::da60e6ed-bc3d-48e0-954b-85b5cbccdc3a" providerId="AD" clId="Web-{A0CEA161-2749-4D87-BEDD-9655AEDF2A9D}" dt="2021-06-23T18:12:37.041" v="7" actId="20577"/>
          <ac:spMkLst>
            <pc:docMk/>
            <pc:sldMk cId="2888935490" sldId="257"/>
            <ac:spMk id="4" creationId="{5D94B560-507F-44B5-BC05-7AD13356ED67}"/>
          </ac:spMkLst>
        </pc:spChg>
      </pc:sldChg>
      <pc:sldChg chg="modSp">
        <pc:chgData name="Sonja Stocker" userId="S::sonja.stocker@schule-seengen.ch::da60e6ed-bc3d-48e0-954b-85b5cbccdc3a" providerId="AD" clId="Web-{A0CEA161-2749-4D87-BEDD-9655AEDF2A9D}" dt="2021-06-23T18:13:13.667" v="16" actId="20577"/>
        <pc:sldMkLst>
          <pc:docMk/>
          <pc:sldMk cId="3701141761" sldId="258"/>
        </pc:sldMkLst>
        <pc:spChg chg="mod">
          <ac:chgData name="Sonja Stocker" userId="S::sonja.stocker@schule-seengen.ch::da60e6ed-bc3d-48e0-954b-85b5cbccdc3a" providerId="AD" clId="Web-{A0CEA161-2749-4D87-BEDD-9655AEDF2A9D}" dt="2021-06-23T18:13:13.667" v="16" actId="20577"/>
          <ac:spMkLst>
            <pc:docMk/>
            <pc:sldMk cId="3701141761" sldId="258"/>
            <ac:spMk id="3" creationId="{B3BB6E01-E3CB-49FE-9575-7D5CCBC1F555}"/>
          </ac:spMkLst>
        </pc:spChg>
        <pc:spChg chg="mod">
          <ac:chgData name="Sonja Stocker" userId="S::sonja.stocker@schule-seengen.ch::da60e6ed-bc3d-48e0-954b-85b5cbccdc3a" providerId="AD" clId="Web-{A0CEA161-2749-4D87-BEDD-9655AEDF2A9D}" dt="2021-06-23T18:13:01.166" v="14" actId="20577"/>
          <ac:spMkLst>
            <pc:docMk/>
            <pc:sldMk cId="3701141761" sldId="258"/>
            <ac:spMk id="4" creationId="{F131822C-0895-4C61-8B64-29AFF0286456}"/>
          </ac:spMkLst>
        </pc:spChg>
      </pc:sldChg>
      <pc:sldChg chg="modSp">
        <pc:chgData name="Sonja Stocker" userId="S::sonja.stocker@schule-seengen.ch::da60e6ed-bc3d-48e0-954b-85b5cbccdc3a" providerId="AD" clId="Web-{A0CEA161-2749-4D87-BEDD-9655AEDF2A9D}" dt="2021-06-23T18:14:49.561" v="36" actId="20577"/>
        <pc:sldMkLst>
          <pc:docMk/>
          <pc:sldMk cId="3582581662" sldId="259"/>
        </pc:sldMkLst>
        <pc:spChg chg="mod">
          <ac:chgData name="Sonja Stocker" userId="S::sonja.stocker@schule-seengen.ch::da60e6ed-bc3d-48e0-954b-85b5cbccdc3a" providerId="AD" clId="Web-{A0CEA161-2749-4D87-BEDD-9655AEDF2A9D}" dt="2021-06-23T18:13:32.105" v="18" actId="20577"/>
          <ac:spMkLst>
            <pc:docMk/>
            <pc:sldMk cId="3582581662" sldId="259"/>
            <ac:spMk id="3" creationId="{9F0FDB25-6DC5-4E0C-AB76-ACECFC22902A}"/>
          </ac:spMkLst>
        </pc:spChg>
        <pc:spChg chg="mod">
          <ac:chgData name="Sonja Stocker" userId="S::sonja.stocker@schule-seengen.ch::da60e6ed-bc3d-48e0-954b-85b5cbccdc3a" providerId="AD" clId="Web-{A0CEA161-2749-4D87-BEDD-9655AEDF2A9D}" dt="2021-06-23T18:14:49.561" v="36" actId="20577"/>
          <ac:spMkLst>
            <pc:docMk/>
            <pc:sldMk cId="3582581662" sldId="259"/>
            <ac:spMk id="4" creationId="{7D4DE3E4-0D8D-4C16-A771-B3306A7A6737}"/>
          </ac:spMkLst>
        </pc:spChg>
      </pc:sldChg>
      <pc:sldChg chg="modSp">
        <pc:chgData name="Sonja Stocker" userId="S::sonja.stocker@schule-seengen.ch::da60e6ed-bc3d-48e0-954b-85b5cbccdc3a" providerId="AD" clId="Web-{A0CEA161-2749-4D87-BEDD-9655AEDF2A9D}" dt="2021-06-23T18:15:08.717" v="41" actId="20577"/>
        <pc:sldMkLst>
          <pc:docMk/>
          <pc:sldMk cId="254905940" sldId="260"/>
        </pc:sldMkLst>
        <pc:spChg chg="mod">
          <ac:chgData name="Sonja Stocker" userId="S::sonja.stocker@schule-seengen.ch::da60e6ed-bc3d-48e0-954b-85b5cbccdc3a" providerId="AD" clId="Web-{A0CEA161-2749-4D87-BEDD-9655AEDF2A9D}" dt="2021-06-23T18:15:08.717" v="41" actId="20577"/>
          <ac:spMkLst>
            <pc:docMk/>
            <pc:sldMk cId="254905940" sldId="260"/>
            <ac:spMk id="3" creationId="{CA86F930-D253-40C8-9E7A-1D18464E8F38}"/>
          </ac:spMkLst>
        </pc:spChg>
      </pc:sldChg>
      <pc:sldChg chg="modSp">
        <pc:chgData name="Sonja Stocker" userId="S::sonja.stocker@schule-seengen.ch::da60e6ed-bc3d-48e0-954b-85b5cbccdc3a" providerId="AD" clId="Web-{A0CEA161-2749-4D87-BEDD-9655AEDF2A9D}" dt="2021-06-23T18:15:36.015" v="49" actId="20577"/>
        <pc:sldMkLst>
          <pc:docMk/>
          <pc:sldMk cId="3586353038" sldId="261"/>
        </pc:sldMkLst>
        <pc:spChg chg="mod">
          <ac:chgData name="Sonja Stocker" userId="S::sonja.stocker@schule-seengen.ch::da60e6ed-bc3d-48e0-954b-85b5cbccdc3a" providerId="AD" clId="Web-{A0CEA161-2749-4D87-BEDD-9655AEDF2A9D}" dt="2021-06-23T18:15:32.921" v="47" actId="20577"/>
          <ac:spMkLst>
            <pc:docMk/>
            <pc:sldMk cId="3586353038" sldId="261"/>
            <ac:spMk id="3" creationId="{8723759F-E86C-47DA-AD24-E301B4C1598F}"/>
          </ac:spMkLst>
        </pc:spChg>
        <pc:spChg chg="mod">
          <ac:chgData name="Sonja Stocker" userId="S::sonja.stocker@schule-seengen.ch::da60e6ed-bc3d-48e0-954b-85b5cbccdc3a" providerId="AD" clId="Web-{A0CEA161-2749-4D87-BEDD-9655AEDF2A9D}" dt="2021-06-23T18:15:36.015" v="49" actId="20577"/>
          <ac:spMkLst>
            <pc:docMk/>
            <pc:sldMk cId="3586353038" sldId="261"/>
            <ac:spMk id="4" creationId="{B9AE6A21-F55E-4993-BA7C-EF80113B6E6A}"/>
          </ac:spMkLst>
        </pc:spChg>
      </pc:sldChg>
      <pc:sldChg chg="modSp">
        <pc:chgData name="Sonja Stocker" userId="S::sonja.stocker@schule-seengen.ch::da60e6ed-bc3d-48e0-954b-85b5cbccdc3a" providerId="AD" clId="Web-{A0CEA161-2749-4D87-BEDD-9655AEDF2A9D}" dt="2021-06-23T18:16:58.330" v="68" actId="20577"/>
        <pc:sldMkLst>
          <pc:docMk/>
          <pc:sldMk cId="3762516911" sldId="262"/>
        </pc:sldMkLst>
        <pc:spChg chg="mod">
          <ac:chgData name="Sonja Stocker" userId="S::sonja.stocker@schule-seengen.ch::da60e6ed-bc3d-48e0-954b-85b5cbccdc3a" providerId="AD" clId="Web-{A0CEA161-2749-4D87-BEDD-9655AEDF2A9D}" dt="2021-06-23T18:16:40.392" v="63" actId="20577"/>
          <ac:spMkLst>
            <pc:docMk/>
            <pc:sldMk cId="3762516911" sldId="262"/>
            <ac:spMk id="3" creationId="{AA9D847E-6FDC-4EFF-B74B-94D19ADA57E9}"/>
          </ac:spMkLst>
        </pc:spChg>
        <pc:spChg chg="mod">
          <ac:chgData name="Sonja Stocker" userId="S::sonja.stocker@schule-seengen.ch::da60e6ed-bc3d-48e0-954b-85b5cbccdc3a" providerId="AD" clId="Web-{A0CEA161-2749-4D87-BEDD-9655AEDF2A9D}" dt="2021-06-23T18:16:58.330" v="68" actId="20577"/>
          <ac:spMkLst>
            <pc:docMk/>
            <pc:sldMk cId="3762516911" sldId="262"/>
            <ac:spMk id="4" creationId="{9DF6242D-1C8F-469E-9FB3-83DAAB740110}"/>
          </ac:spMkLst>
        </pc:spChg>
      </pc:sldChg>
      <pc:sldChg chg="modSp">
        <pc:chgData name="Sonja Stocker" userId="S::sonja.stocker@schule-seengen.ch::da60e6ed-bc3d-48e0-954b-85b5cbccdc3a" providerId="AD" clId="Web-{A0CEA161-2749-4D87-BEDD-9655AEDF2A9D}" dt="2021-06-23T18:18:26.177" v="94" actId="20577"/>
        <pc:sldMkLst>
          <pc:docMk/>
          <pc:sldMk cId="931568990" sldId="263"/>
        </pc:sldMkLst>
        <pc:spChg chg="mod">
          <ac:chgData name="Sonja Stocker" userId="S::sonja.stocker@schule-seengen.ch::da60e6ed-bc3d-48e0-954b-85b5cbccdc3a" providerId="AD" clId="Web-{A0CEA161-2749-4D87-BEDD-9655AEDF2A9D}" dt="2021-06-23T18:18:07.004" v="89" actId="20577"/>
          <ac:spMkLst>
            <pc:docMk/>
            <pc:sldMk cId="931568990" sldId="263"/>
            <ac:spMk id="3" creationId="{498CD874-0F38-4A14-8092-CD3FB046193B}"/>
          </ac:spMkLst>
        </pc:spChg>
        <pc:spChg chg="mod">
          <ac:chgData name="Sonja Stocker" userId="S::sonja.stocker@schule-seengen.ch::da60e6ed-bc3d-48e0-954b-85b5cbccdc3a" providerId="AD" clId="Web-{A0CEA161-2749-4D87-BEDD-9655AEDF2A9D}" dt="2021-06-23T18:18:26.177" v="94" actId="20577"/>
          <ac:spMkLst>
            <pc:docMk/>
            <pc:sldMk cId="931568990" sldId="263"/>
            <ac:spMk id="4" creationId="{C992ABB3-E04E-456E-BA3B-A88BF8B7A391}"/>
          </ac:spMkLst>
        </pc:spChg>
      </pc:sldChg>
      <pc:sldChg chg="modSp">
        <pc:chgData name="Sonja Stocker" userId="S::sonja.stocker@schule-seengen.ch::da60e6ed-bc3d-48e0-954b-85b5cbccdc3a" providerId="AD" clId="Web-{A0CEA161-2749-4D87-BEDD-9655AEDF2A9D}" dt="2021-06-23T18:19:17.741" v="108" actId="20577"/>
        <pc:sldMkLst>
          <pc:docMk/>
          <pc:sldMk cId="280840787" sldId="264"/>
        </pc:sldMkLst>
        <pc:spChg chg="mod">
          <ac:chgData name="Sonja Stocker" userId="S::sonja.stocker@schule-seengen.ch::da60e6ed-bc3d-48e0-954b-85b5cbccdc3a" providerId="AD" clId="Web-{A0CEA161-2749-4D87-BEDD-9655AEDF2A9D}" dt="2021-06-23T18:19:09.225" v="106" actId="20577"/>
          <ac:spMkLst>
            <pc:docMk/>
            <pc:sldMk cId="280840787" sldId="264"/>
            <ac:spMk id="3" creationId="{1FDFF16C-634E-46BB-8DCF-26AD7E3077C3}"/>
          </ac:spMkLst>
        </pc:spChg>
        <pc:spChg chg="mod">
          <ac:chgData name="Sonja Stocker" userId="S::sonja.stocker@schule-seengen.ch::da60e6ed-bc3d-48e0-954b-85b5cbccdc3a" providerId="AD" clId="Web-{A0CEA161-2749-4D87-BEDD-9655AEDF2A9D}" dt="2021-06-23T18:19:17.741" v="108" actId="20577"/>
          <ac:spMkLst>
            <pc:docMk/>
            <pc:sldMk cId="280840787" sldId="264"/>
            <ac:spMk id="4" creationId="{EDB72510-89F9-4F93-9BF7-933F1FF6BB22}"/>
          </ac:spMkLst>
        </pc:spChg>
      </pc:sldChg>
      <pc:sldChg chg="modSp">
        <pc:chgData name="Sonja Stocker" userId="S::sonja.stocker@schule-seengen.ch::da60e6ed-bc3d-48e0-954b-85b5cbccdc3a" providerId="AD" clId="Web-{A0CEA161-2749-4D87-BEDD-9655AEDF2A9D}" dt="2021-06-23T18:20:14.477" v="122" actId="20577"/>
        <pc:sldMkLst>
          <pc:docMk/>
          <pc:sldMk cId="3067792082" sldId="265"/>
        </pc:sldMkLst>
        <pc:spChg chg="mod">
          <ac:chgData name="Sonja Stocker" userId="S::sonja.stocker@schule-seengen.ch::da60e6ed-bc3d-48e0-954b-85b5cbccdc3a" providerId="AD" clId="Web-{A0CEA161-2749-4D87-BEDD-9655AEDF2A9D}" dt="2021-06-23T18:20:08.852" v="118" actId="20577"/>
          <ac:spMkLst>
            <pc:docMk/>
            <pc:sldMk cId="3067792082" sldId="265"/>
            <ac:spMk id="3" creationId="{7F3C8FE2-42C1-4885-8E01-191A57FEE4CA}"/>
          </ac:spMkLst>
        </pc:spChg>
        <pc:spChg chg="mod">
          <ac:chgData name="Sonja Stocker" userId="S::sonja.stocker@schule-seengen.ch::da60e6ed-bc3d-48e0-954b-85b5cbccdc3a" providerId="AD" clId="Web-{A0CEA161-2749-4D87-BEDD-9655AEDF2A9D}" dt="2021-06-23T18:20:14.477" v="122" actId="20577"/>
          <ac:spMkLst>
            <pc:docMk/>
            <pc:sldMk cId="3067792082" sldId="265"/>
            <ac:spMk id="4" creationId="{C26202B7-58F1-4D6B-963C-E1CB6E5415EE}"/>
          </ac:spMkLst>
        </pc:spChg>
      </pc:sldChg>
      <pc:sldChg chg="modSp">
        <pc:chgData name="Sonja Stocker" userId="S::sonja.stocker@schule-seengen.ch::da60e6ed-bc3d-48e0-954b-85b5cbccdc3a" providerId="AD" clId="Web-{A0CEA161-2749-4D87-BEDD-9655AEDF2A9D}" dt="2021-06-23T18:20:53.666" v="130" actId="20577"/>
        <pc:sldMkLst>
          <pc:docMk/>
          <pc:sldMk cId="3630907056" sldId="266"/>
        </pc:sldMkLst>
        <pc:spChg chg="mod">
          <ac:chgData name="Sonja Stocker" userId="S::sonja.stocker@schule-seengen.ch::da60e6ed-bc3d-48e0-954b-85b5cbccdc3a" providerId="AD" clId="Web-{A0CEA161-2749-4D87-BEDD-9655AEDF2A9D}" dt="2021-06-23T18:20:53.666" v="130" actId="20577"/>
          <ac:spMkLst>
            <pc:docMk/>
            <pc:sldMk cId="3630907056" sldId="266"/>
            <ac:spMk id="3" creationId="{0F78DE05-1DE3-4AB2-B5FE-54BE92735BA7}"/>
          </ac:spMkLst>
        </pc:spChg>
      </pc:sldChg>
      <pc:sldChg chg="modSp">
        <pc:chgData name="Sonja Stocker" userId="S::sonja.stocker@schule-seengen.ch::da60e6ed-bc3d-48e0-954b-85b5cbccdc3a" providerId="AD" clId="Web-{A0CEA161-2749-4D87-BEDD-9655AEDF2A9D}" dt="2021-06-23T18:22:52.061" v="136" actId="20577"/>
        <pc:sldMkLst>
          <pc:docMk/>
          <pc:sldMk cId="2228092992" sldId="269"/>
        </pc:sldMkLst>
        <pc:spChg chg="mod">
          <ac:chgData name="Sonja Stocker" userId="S::sonja.stocker@schule-seengen.ch::da60e6ed-bc3d-48e0-954b-85b5cbccdc3a" providerId="AD" clId="Web-{A0CEA161-2749-4D87-BEDD-9655AEDF2A9D}" dt="2021-06-23T18:22:32.294" v="134" actId="20577"/>
          <ac:spMkLst>
            <pc:docMk/>
            <pc:sldMk cId="2228092992" sldId="269"/>
            <ac:spMk id="3" creationId="{D735A2E1-3C8C-4DA9-8BCC-167D694E6BA4}"/>
          </ac:spMkLst>
        </pc:spChg>
        <pc:spChg chg="mod">
          <ac:chgData name="Sonja Stocker" userId="S::sonja.stocker@schule-seengen.ch::da60e6ed-bc3d-48e0-954b-85b5cbccdc3a" providerId="AD" clId="Web-{A0CEA161-2749-4D87-BEDD-9655AEDF2A9D}" dt="2021-06-23T18:22:52.061" v="136" actId="20577"/>
          <ac:spMkLst>
            <pc:docMk/>
            <pc:sldMk cId="2228092992" sldId="269"/>
            <ac:spMk id="4" creationId="{E9C1AD3E-E008-4F1A-A94F-B6C8B18F62FC}"/>
          </ac:spMkLst>
        </pc:spChg>
      </pc:sldChg>
    </pc:docChg>
  </pc:docChgLst>
  <pc:docChgLst>
    <pc:chgData name="Sonja Stocker" userId="S::sonja.stocker@schule-seengen.ch::da60e6ed-bc3d-48e0-954b-85b5cbccdc3a" providerId="AD" clId="Web-{7107AD69-F7B7-40A1-BEE8-F20CC51B7EFD}"/>
    <pc:docChg chg="modSld">
      <pc:chgData name="Sonja Stocker" userId="S::sonja.stocker@schule-seengen.ch::da60e6ed-bc3d-48e0-954b-85b5cbccdc3a" providerId="AD" clId="Web-{7107AD69-F7B7-40A1-BEE8-F20CC51B7EFD}" dt="2021-06-24T01:04:33.496" v="55" actId="20577"/>
      <pc:docMkLst>
        <pc:docMk/>
      </pc:docMkLst>
      <pc:sldChg chg="modSp">
        <pc:chgData name="Sonja Stocker" userId="S::sonja.stocker@schule-seengen.ch::da60e6ed-bc3d-48e0-954b-85b5cbccdc3a" providerId="AD" clId="Web-{7107AD69-F7B7-40A1-BEE8-F20CC51B7EFD}" dt="2021-06-24T00:54:23.903" v="9" actId="14100"/>
        <pc:sldMkLst>
          <pc:docMk/>
          <pc:sldMk cId="2888935490" sldId="257"/>
        </pc:sldMkLst>
        <pc:spChg chg="mod">
          <ac:chgData name="Sonja Stocker" userId="S::sonja.stocker@schule-seengen.ch::da60e6ed-bc3d-48e0-954b-85b5cbccdc3a" providerId="AD" clId="Web-{7107AD69-F7B7-40A1-BEE8-F20CC51B7EFD}" dt="2021-06-24T00:54:12.856" v="6" actId="20577"/>
          <ac:spMkLst>
            <pc:docMk/>
            <pc:sldMk cId="2888935490" sldId="257"/>
            <ac:spMk id="3" creationId="{DEB30BA0-B252-42DE-BD57-66D5F3750CE1}"/>
          </ac:spMkLst>
        </pc:spChg>
        <pc:spChg chg="mod">
          <ac:chgData name="Sonja Stocker" userId="S::sonja.stocker@schule-seengen.ch::da60e6ed-bc3d-48e0-954b-85b5cbccdc3a" providerId="AD" clId="Web-{7107AD69-F7B7-40A1-BEE8-F20CC51B7EFD}" dt="2021-06-24T00:54:23.903" v="9" actId="14100"/>
          <ac:spMkLst>
            <pc:docMk/>
            <pc:sldMk cId="2888935490" sldId="257"/>
            <ac:spMk id="4" creationId="{5D94B560-507F-44B5-BC05-7AD13356ED67}"/>
          </ac:spMkLst>
        </pc:spChg>
      </pc:sldChg>
      <pc:sldChg chg="modSp">
        <pc:chgData name="Sonja Stocker" userId="S::sonja.stocker@schule-seengen.ch::da60e6ed-bc3d-48e0-954b-85b5cbccdc3a" providerId="AD" clId="Web-{7107AD69-F7B7-40A1-BEE8-F20CC51B7EFD}" dt="2021-06-24T00:56:41.641" v="29" actId="20577"/>
        <pc:sldMkLst>
          <pc:docMk/>
          <pc:sldMk cId="3582581662" sldId="259"/>
        </pc:sldMkLst>
        <pc:spChg chg="mod">
          <ac:chgData name="Sonja Stocker" userId="S::sonja.stocker@schule-seengen.ch::da60e6ed-bc3d-48e0-954b-85b5cbccdc3a" providerId="AD" clId="Web-{7107AD69-F7B7-40A1-BEE8-F20CC51B7EFD}" dt="2021-06-24T00:56:04" v="16" actId="20577"/>
          <ac:spMkLst>
            <pc:docMk/>
            <pc:sldMk cId="3582581662" sldId="259"/>
            <ac:spMk id="3" creationId="{9F0FDB25-6DC5-4E0C-AB76-ACECFC22902A}"/>
          </ac:spMkLst>
        </pc:spChg>
        <pc:spChg chg="mod">
          <ac:chgData name="Sonja Stocker" userId="S::sonja.stocker@schule-seengen.ch::da60e6ed-bc3d-48e0-954b-85b5cbccdc3a" providerId="AD" clId="Web-{7107AD69-F7B7-40A1-BEE8-F20CC51B7EFD}" dt="2021-06-24T00:56:41.641" v="29" actId="20577"/>
          <ac:spMkLst>
            <pc:docMk/>
            <pc:sldMk cId="3582581662" sldId="259"/>
            <ac:spMk id="4" creationId="{7D4DE3E4-0D8D-4C16-A771-B3306A7A6737}"/>
          </ac:spMkLst>
        </pc:spChg>
      </pc:sldChg>
      <pc:sldChg chg="modSp">
        <pc:chgData name="Sonja Stocker" userId="S::sonja.stocker@schule-seengen.ch::da60e6ed-bc3d-48e0-954b-85b5cbccdc3a" providerId="AD" clId="Web-{7107AD69-F7B7-40A1-BEE8-F20CC51B7EFD}" dt="2021-06-24T00:57:14.126" v="33" actId="20577"/>
        <pc:sldMkLst>
          <pc:docMk/>
          <pc:sldMk cId="3586353038" sldId="261"/>
        </pc:sldMkLst>
        <pc:spChg chg="mod">
          <ac:chgData name="Sonja Stocker" userId="S::sonja.stocker@schule-seengen.ch::da60e6ed-bc3d-48e0-954b-85b5cbccdc3a" providerId="AD" clId="Web-{7107AD69-F7B7-40A1-BEE8-F20CC51B7EFD}" dt="2021-06-24T00:57:14.126" v="33" actId="20577"/>
          <ac:spMkLst>
            <pc:docMk/>
            <pc:sldMk cId="3586353038" sldId="261"/>
            <ac:spMk id="3" creationId="{8723759F-E86C-47DA-AD24-E301B4C1598F}"/>
          </ac:spMkLst>
        </pc:spChg>
      </pc:sldChg>
      <pc:sldChg chg="modSp">
        <pc:chgData name="Sonja Stocker" userId="S::sonja.stocker@schule-seengen.ch::da60e6ed-bc3d-48e0-954b-85b5cbccdc3a" providerId="AD" clId="Web-{7107AD69-F7B7-40A1-BEE8-F20CC51B7EFD}" dt="2021-06-24T00:57:57.080" v="37" actId="20577"/>
        <pc:sldMkLst>
          <pc:docMk/>
          <pc:sldMk cId="3762516911" sldId="262"/>
        </pc:sldMkLst>
        <pc:spChg chg="mod">
          <ac:chgData name="Sonja Stocker" userId="S::sonja.stocker@schule-seengen.ch::da60e6ed-bc3d-48e0-954b-85b5cbccdc3a" providerId="AD" clId="Web-{7107AD69-F7B7-40A1-BEE8-F20CC51B7EFD}" dt="2021-06-24T00:57:57.080" v="37" actId="20577"/>
          <ac:spMkLst>
            <pc:docMk/>
            <pc:sldMk cId="3762516911" sldId="262"/>
            <ac:spMk id="3" creationId="{AA9D847E-6FDC-4EFF-B74B-94D19ADA57E9}"/>
          </ac:spMkLst>
        </pc:spChg>
        <pc:spChg chg="mod">
          <ac:chgData name="Sonja Stocker" userId="S::sonja.stocker@schule-seengen.ch::da60e6ed-bc3d-48e0-954b-85b5cbccdc3a" providerId="AD" clId="Web-{7107AD69-F7B7-40A1-BEE8-F20CC51B7EFD}" dt="2021-06-24T00:57:36.299" v="35" actId="20577"/>
          <ac:spMkLst>
            <pc:docMk/>
            <pc:sldMk cId="3762516911" sldId="262"/>
            <ac:spMk id="4" creationId="{9DF6242D-1C8F-469E-9FB3-83DAAB740110}"/>
          </ac:spMkLst>
        </pc:spChg>
      </pc:sldChg>
      <pc:sldChg chg="modSp">
        <pc:chgData name="Sonja Stocker" userId="S::sonja.stocker@schule-seengen.ch::da60e6ed-bc3d-48e0-954b-85b5cbccdc3a" providerId="AD" clId="Web-{7107AD69-F7B7-40A1-BEE8-F20CC51B7EFD}" dt="2021-06-24T00:58:30.378" v="41" actId="20577"/>
        <pc:sldMkLst>
          <pc:docMk/>
          <pc:sldMk cId="931568990" sldId="263"/>
        </pc:sldMkLst>
        <pc:spChg chg="mod">
          <ac:chgData name="Sonja Stocker" userId="S::sonja.stocker@schule-seengen.ch::da60e6ed-bc3d-48e0-954b-85b5cbccdc3a" providerId="AD" clId="Web-{7107AD69-F7B7-40A1-BEE8-F20CC51B7EFD}" dt="2021-06-24T00:58:30.378" v="41" actId="20577"/>
          <ac:spMkLst>
            <pc:docMk/>
            <pc:sldMk cId="931568990" sldId="263"/>
            <ac:spMk id="3" creationId="{498CD874-0F38-4A14-8092-CD3FB046193B}"/>
          </ac:spMkLst>
        </pc:spChg>
      </pc:sldChg>
      <pc:sldChg chg="modSp">
        <pc:chgData name="Sonja Stocker" userId="S::sonja.stocker@schule-seengen.ch::da60e6ed-bc3d-48e0-954b-85b5cbccdc3a" providerId="AD" clId="Web-{7107AD69-F7B7-40A1-BEE8-F20CC51B7EFD}" dt="2021-06-24T00:59:58.833" v="45" actId="20577"/>
        <pc:sldMkLst>
          <pc:docMk/>
          <pc:sldMk cId="3067792082" sldId="265"/>
        </pc:sldMkLst>
        <pc:spChg chg="mod">
          <ac:chgData name="Sonja Stocker" userId="S::sonja.stocker@schule-seengen.ch::da60e6ed-bc3d-48e0-954b-85b5cbccdc3a" providerId="AD" clId="Web-{7107AD69-F7B7-40A1-BEE8-F20CC51B7EFD}" dt="2021-06-24T00:59:58.833" v="45" actId="20577"/>
          <ac:spMkLst>
            <pc:docMk/>
            <pc:sldMk cId="3067792082" sldId="265"/>
            <ac:spMk id="4" creationId="{C26202B7-58F1-4D6B-963C-E1CB6E5415EE}"/>
          </ac:spMkLst>
        </pc:spChg>
      </pc:sldChg>
      <pc:sldChg chg="modSp">
        <pc:chgData name="Sonja Stocker" userId="S::sonja.stocker@schule-seengen.ch::da60e6ed-bc3d-48e0-954b-85b5cbccdc3a" providerId="AD" clId="Web-{7107AD69-F7B7-40A1-BEE8-F20CC51B7EFD}" dt="2021-06-24T01:00:33.662" v="51" actId="20577"/>
        <pc:sldMkLst>
          <pc:docMk/>
          <pc:sldMk cId="3630907056" sldId="266"/>
        </pc:sldMkLst>
        <pc:spChg chg="mod">
          <ac:chgData name="Sonja Stocker" userId="S::sonja.stocker@schule-seengen.ch::da60e6ed-bc3d-48e0-954b-85b5cbccdc3a" providerId="AD" clId="Web-{7107AD69-F7B7-40A1-BEE8-F20CC51B7EFD}" dt="2021-06-24T01:00:33.662" v="51" actId="20577"/>
          <ac:spMkLst>
            <pc:docMk/>
            <pc:sldMk cId="3630907056" sldId="266"/>
            <ac:spMk id="4" creationId="{B607B425-97A7-43DB-A499-05CF662552D9}"/>
          </ac:spMkLst>
        </pc:spChg>
      </pc:sldChg>
      <pc:sldChg chg="modSp">
        <pc:chgData name="Sonja Stocker" userId="S::sonja.stocker@schule-seengen.ch::da60e6ed-bc3d-48e0-954b-85b5cbccdc3a" providerId="AD" clId="Web-{7107AD69-F7B7-40A1-BEE8-F20CC51B7EFD}" dt="2021-06-24T01:04:01.964" v="53" actId="20577"/>
        <pc:sldMkLst>
          <pc:docMk/>
          <pc:sldMk cId="11594565" sldId="271"/>
        </pc:sldMkLst>
        <pc:spChg chg="mod">
          <ac:chgData name="Sonja Stocker" userId="S::sonja.stocker@schule-seengen.ch::da60e6ed-bc3d-48e0-954b-85b5cbccdc3a" providerId="AD" clId="Web-{7107AD69-F7B7-40A1-BEE8-F20CC51B7EFD}" dt="2021-06-24T01:04:01.964" v="53" actId="20577"/>
          <ac:spMkLst>
            <pc:docMk/>
            <pc:sldMk cId="11594565" sldId="271"/>
            <ac:spMk id="4" creationId="{E3E61B74-520B-41BD-A4ED-C05D091BA985}"/>
          </ac:spMkLst>
        </pc:spChg>
      </pc:sldChg>
      <pc:sldChg chg="modSp">
        <pc:chgData name="Sonja Stocker" userId="S::sonja.stocker@schule-seengen.ch::da60e6ed-bc3d-48e0-954b-85b5cbccdc3a" providerId="AD" clId="Web-{7107AD69-F7B7-40A1-BEE8-F20CC51B7EFD}" dt="2021-06-24T01:04:33.496" v="55" actId="20577"/>
        <pc:sldMkLst>
          <pc:docMk/>
          <pc:sldMk cId="1829973036" sldId="272"/>
        </pc:sldMkLst>
        <pc:spChg chg="mod">
          <ac:chgData name="Sonja Stocker" userId="S::sonja.stocker@schule-seengen.ch::da60e6ed-bc3d-48e0-954b-85b5cbccdc3a" providerId="AD" clId="Web-{7107AD69-F7B7-40A1-BEE8-F20CC51B7EFD}" dt="2021-06-24T01:04:33.496" v="55" actId="20577"/>
          <ac:spMkLst>
            <pc:docMk/>
            <pc:sldMk cId="1829973036" sldId="272"/>
            <ac:spMk id="4" creationId="{12DDD8E1-46CE-48B0-8506-D377B8ACBC2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D3EB3054-B75A-4BD7-8B3E-8DC0F614FAF3}" type="datetimeFigureOut">
              <a:rPr lang="de-DE" smtClean="0"/>
              <a:t>23.06.2021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02006FE-6571-4354-8775-F8708372C227}" type="slidenum">
              <a:rPr lang="de-DE" smtClean="0"/>
              <a:t>‹Nr.›</a:t>
            </a:fld>
            <a:endParaRPr lang="de-DE"/>
          </a:p>
        </p:txBody>
      </p:sp>
    </p:spTree>
    <p:extLst>
      <p:ext uri="{BB962C8B-B14F-4D97-AF65-F5344CB8AC3E}">
        <p14:creationId xmlns:p14="http://schemas.microsoft.com/office/powerpoint/2010/main" val="4043166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3EB3054-B75A-4BD7-8B3E-8DC0F614FAF3}" type="datetimeFigureOut">
              <a:rPr lang="de-DE" smtClean="0"/>
              <a:t>23.06.2021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02006FE-6571-4354-8775-F8708372C227}" type="slidenum">
              <a:rPr lang="de-DE" smtClean="0"/>
              <a:t>‹Nr.›</a:t>
            </a:fld>
            <a:endParaRPr lang="de-DE"/>
          </a:p>
        </p:txBody>
      </p:sp>
    </p:spTree>
    <p:extLst>
      <p:ext uri="{BB962C8B-B14F-4D97-AF65-F5344CB8AC3E}">
        <p14:creationId xmlns:p14="http://schemas.microsoft.com/office/powerpoint/2010/main" val="1699206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3EB3054-B75A-4BD7-8B3E-8DC0F614FAF3}" type="datetimeFigureOut">
              <a:rPr lang="de-DE" smtClean="0"/>
              <a:t>23.06.2021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02006FE-6571-4354-8775-F8708372C227}" type="slidenum">
              <a:rPr lang="de-DE" smtClean="0"/>
              <a:t>‹Nr.›</a:t>
            </a:fld>
            <a:endParaRPr lang="de-DE"/>
          </a:p>
        </p:txBody>
      </p:sp>
    </p:spTree>
    <p:extLst>
      <p:ext uri="{BB962C8B-B14F-4D97-AF65-F5344CB8AC3E}">
        <p14:creationId xmlns:p14="http://schemas.microsoft.com/office/powerpoint/2010/main" val="2809958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3EB3054-B75A-4BD7-8B3E-8DC0F614FAF3}" type="datetimeFigureOut">
              <a:rPr lang="de-DE" smtClean="0"/>
              <a:t>23.06.2021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02006FE-6571-4354-8775-F8708372C227}" type="slidenum">
              <a:rPr lang="de-DE" smtClean="0"/>
              <a:t>‹Nr.›</a:t>
            </a:fld>
            <a:endParaRPr lang="de-DE"/>
          </a:p>
        </p:txBody>
      </p:sp>
    </p:spTree>
    <p:extLst>
      <p:ext uri="{BB962C8B-B14F-4D97-AF65-F5344CB8AC3E}">
        <p14:creationId xmlns:p14="http://schemas.microsoft.com/office/powerpoint/2010/main" val="3433200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D3EB3054-B75A-4BD7-8B3E-8DC0F614FAF3}" type="datetimeFigureOut">
              <a:rPr lang="de-DE" smtClean="0"/>
              <a:t>23.06.2021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02006FE-6571-4354-8775-F8708372C227}" type="slidenum">
              <a:rPr lang="de-DE" smtClean="0"/>
              <a:t>‹Nr.›</a:t>
            </a:fld>
            <a:endParaRPr lang="de-DE"/>
          </a:p>
        </p:txBody>
      </p:sp>
    </p:spTree>
    <p:extLst>
      <p:ext uri="{BB962C8B-B14F-4D97-AF65-F5344CB8AC3E}">
        <p14:creationId xmlns:p14="http://schemas.microsoft.com/office/powerpoint/2010/main" val="2835585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D3EB3054-B75A-4BD7-8B3E-8DC0F614FAF3}" type="datetimeFigureOut">
              <a:rPr lang="de-DE" smtClean="0"/>
              <a:t>23.06.2021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02006FE-6571-4354-8775-F8708372C227}" type="slidenum">
              <a:rPr lang="de-DE" smtClean="0"/>
              <a:t>‹Nr.›</a:t>
            </a:fld>
            <a:endParaRPr lang="de-DE"/>
          </a:p>
        </p:txBody>
      </p:sp>
    </p:spTree>
    <p:extLst>
      <p:ext uri="{BB962C8B-B14F-4D97-AF65-F5344CB8AC3E}">
        <p14:creationId xmlns:p14="http://schemas.microsoft.com/office/powerpoint/2010/main" val="742901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D3EB3054-B75A-4BD7-8B3E-8DC0F614FAF3}" type="datetimeFigureOut">
              <a:rPr lang="de-DE" smtClean="0"/>
              <a:t>23.06.2021</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802006FE-6571-4354-8775-F8708372C227}" type="slidenum">
              <a:rPr lang="de-DE" smtClean="0"/>
              <a:t>‹Nr.›</a:t>
            </a:fld>
            <a:endParaRPr lang="de-DE"/>
          </a:p>
        </p:txBody>
      </p:sp>
    </p:spTree>
    <p:extLst>
      <p:ext uri="{BB962C8B-B14F-4D97-AF65-F5344CB8AC3E}">
        <p14:creationId xmlns:p14="http://schemas.microsoft.com/office/powerpoint/2010/main" val="2024084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D3EB3054-B75A-4BD7-8B3E-8DC0F614FAF3}" type="datetimeFigureOut">
              <a:rPr lang="de-DE" smtClean="0"/>
              <a:t>23.06.2021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802006FE-6571-4354-8775-F8708372C227}" type="slidenum">
              <a:rPr lang="de-DE" smtClean="0"/>
              <a:t>‹Nr.›</a:t>
            </a:fld>
            <a:endParaRPr lang="de-DE"/>
          </a:p>
        </p:txBody>
      </p:sp>
    </p:spTree>
    <p:extLst>
      <p:ext uri="{BB962C8B-B14F-4D97-AF65-F5344CB8AC3E}">
        <p14:creationId xmlns:p14="http://schemas.microsoft.com/office/powerpoint/2010/main" val="2440206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3EB3054-B75A-4BD7-8B3E-8DC0F614FAF3}" type="datetimeFigureOut">
              <a:rPr lang="de-DE" smtClean="0"/>
              <a:t>23.06.2021</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802006FE-6571-4354-8775-F8708372C227}" type="slidenum">
              <a:rPr lang="de-DE" smtClean="0"/>
              <a:t>‹Nr.›</a:t>
            </a:fld>
            <a:endParaRPr lang="de-DE"/>
          </a:p>
        </p:txBody>
      </p:sp>
    </p:spTree>
    <p:extLst>
      <p:ext uri="{BB962C8B-B14F-4D97-AF65-F5344CB8AC3E}">
        <p14:creationId xmlns:p14="http://schemas.microsoft.com/office/powerpoint/2010/main" val="3087692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D3EB3054-B75A-4BD7-8B3E-8DC0F614FAF3}" type="datetimeFigureOut">
              <a:rPr lang="de-DE" smtClean="0"/>
              <a:t>23.06.2021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02006FE-6571-4354-8775-F8708372C227}" type="slidenum">
              <a:rPr lang="de-DE" smtClean="0"/>
              <a:t>‹Nr.›</a:t>
            </a:fld>
            <a:endParaRPr lang="de-DE"/>
          </a:p>
        </p:txBody>
      </p:sp>
    </p:spTree>
    <p:extLst>
      <p:ext uri="{BB962C8B-B14F-4D97-AF65-F5344CB8AC3E}">
        <p14:creationId xmlns:p14="http://schemas.microsoft.com/office/powerpoint/2010/main" val="3453883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D3EB3054-B75A-4BD7-8B3E-8DC0F614FAF3}" type="datetimeFigureOut">
              <a:rPr lang="de-DE" smtClean="0"/>
              <a:t>23.06.2021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02006FE-6571-4354-8775-F8708372C227}" type="slidenum">
              <a:rPr lang="de-DE" smtClean="0"/>
              <a:t>‹Nr.›</a:t>
            </a:fld>
            <a:endParaRPr lang="de-DE"/>
          </a:p>
        </p:txBody>
      </p:sp>
    </p:spTree>
    <p:extLst>
      <p:ext uri="{BB962C8B-B14F-4D97-AF65-F5344CB8AC3E}">
        <p14:creationId xmlns:p14="http://schemas.microsoft.com/office/powerpoint/2010/main" val="2509888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EB3054-B75A-4BD7-8B3E-8DC0F614FAF3}" type="datetimeFigureOut">
              <a:rPr lang="de-DE" smtClean="0"/>
              <a:t>23.06.2021</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2006FE-6571-4354-8775-F8708372C227}" type="slidenum">
              <a:rPr lang="de-DE" smtClean="0"/>
              <a:t>‹Nr.›</a:t>
            </a:fld>
            <a:endParaRPr lang="de-DE"/>
          </a:p>
        </p:txBody>
      </p:sp>
    </p:spTree>
    <p:extLst>
      <p:ext uri="{BB962C8B-B14F-4D97-AF65-F5344CB8AC3E}">
        <p14:creationId xmlns:p14="http://schemas.microsoft.com/office/powerpoint/2010/main" val="5947254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ctrTitle"/>
          </p:nvPr>
        </p:nvSpPr>
        <p:spPr>
          <a:xfrm>
            <a:off x="2659529" y="2085788"/>
            <a:ext cx="6884895" cy="1496649"/>
          </a:xfrm>
        </p:spPr>
        <p:txBody>
          <a:bodyPr anchor="b">
            <a:normAutofit/>
          </a:bodyPr>
          <a:lstStyle/>
          <a:p>
            <a:br>
              <a:rPr lang="de-DE" sz="3200">
                <a:solidFill>
                  <a:schemeClr val="tx1">
                    <a:lumMod val="65000"/>
                    <a:lumOff val="35000"/>
                  </a:schemeClr>
                </a:solidFill>
                <a:cs typeface="Calibri Light"/>
              </a:rPr>
            </a:br>
            <a:endParaRPr lang="de-DE" sz="3200">
              <a:solidFill>
                <a:schemeClr val="tx1">
                  <a:lumMod val="65000"/>
                  <a:lumOff val="35000"/>
                </a:schemeClr>
              </a:solidFill>
            </a:endParaRPr>
          </a:p>
        </p:txBody>
      </p:sp>
      <p:sp>
        <p:nvSpPr>
          <p:cNvPr id="3" name="Untertitel 2"/>
          <p:cNvSpPr>
            <a:spLocks noGrp="1"/>
          </p:cNvSpPr>
          <p:nvPr>
            <p:ph type="subTitle" idx="1"/>
          </p:nvPr>
        </p:nvSpPr>
        <p:spPr>
          <a:xfrm>
            <a:off x="1295400" y="2032000"/>
            <a:ext cx="9626600" cy="2885169"/>
          </a:xfrm>
        </p:spPr>
        <p:txBody>
          <a:bodyPr vert="horz" lIns="91440" tIns="45720" rIns="91440" bIns="45720" rtlCol="0" anchor="t">
            <a:noAutofit/>
          </a:bodyPr>
          <a:lstStyle/>
          <a:p>
            <a:pPr>
              <a:lnSpc>
                <a:spcPct val="110000"/>
              </a:lnSpc>
            </a:pPr>
            <a:r>
              <a:rPr lang="de-DE" sz="5200" dirty="0">
                <a:solidFill>
                  <a:srgbClr val="FF6600"/>
                </a:solidFill>
                <a:latin typeface="Lucida Handwriting"/>
                <a:cs typeface="Lucida Handwriting"/>
              </a:rPr>
              <a:t>Was hast du während des Fernunterrichts </a:t>
            </a:r>
          </a:p>
          <a:p>
            <a:pPr>
              <a:lnSpc>
                <a:spcPct val="110000"/>
              </a:lnSpc>
            </a:pPr>
            <a:r>
              <a:rPr lang="de-DE" sz="5200" dirty="0">
                <a:solidFill>
                  <a:srgbClr val="FF6600"/>
                </a:solidFill>
                <a:latin typeface="Lucida Handwriting"/>
                <a:cs typeface="Lucida Handwriting"/>
              </a:rPr>
              <a:t>am meisten vermisst?</a:t>
            </a:r>
          </a:p>
        </p:txBody>
      </p:sp>
    </p:spTree>
    <p:extLst>
      <p:ext uri="{BB962C8B-B14F-4D97-AF65-F5344CB8AC3E}">
        <p14:creationId xmlns:p14="http://schemas.microsoft.com/office/powerpoint/2010/main" val="157749988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xmlns:p14="http://schemas.microsoft.com/office/powerpoint/2010/mai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F3C8FE2-42C1-4885-8E01-191A57FEE4CA}"/>
              </a:ext>
            </a:extLst>
          </p:cNvPr>
          <p:cNvSpPr>
            <a:spLocks noGrp="1"/>
          </p:cNvSpPr>
          <p:nvPr>
            <p:ph sz="half" idx="1"/>
          </p:nvPr>
        </p:nvSpPr>
        <p:spPr/>
        <p:txBody>
          <a:bodyPr vert="horz" lIns="91440" tIns="45720" rIns="91440" bIns="45720" rtlCol="0" anchor="t">
            <a:normAutofit fontScale="92500" lnSpcReduction="10000"/>
          </a:bodyPr>
          <a:lstStyle/>
          <a:p>
            <a:pPr marL="0" indent="0">
              <a:buNone/>
            </a:pPr>
            <a:r>
              <a:rPr lang="de-CH" i="1" dirty="0">
                <a:ea typeface="+mn-lt"/>
                <a:cs typeface="+mn-lt"/>
              </a:rPr>
              <a:t>Ich habe das Zusammenarbeiten sehr vermisst. Ebenfalls habe ich meine Klasse und das Zusammensein vermisst. Man konnte sich nicht richtig austauschen.</a:t>
            </a:r>
            <a:endParaRPr lang="de-DE" i="1" dirty="0">
              <a:ea typeface="+mn-lt"/>
              <a:cs typeface="+mn-lt"/>
            </a:endParaRPr>
          </a:p>
          <a:p>
            <a:endParaRPr lang="de-DE" i="1" dirty="0">
              <a:ea typeface="+mn-lt"/>
              <a:cs typeface="+mn-lt"/>
            </a:endParaRPr>
          </a:p>
          <a:p>
            <a:pPr marL="0" indent="0">
              <a:buNone/>
            </a:pPr>
            <a:r>
              <a:rPr lang="de-CH" i="1" dirty="0">
                <a:ea typeface="+mn-lt"/>
                <a:cs typeface="+mn-lt"/>
              </a:rPr>
              <a:t>Ich brauche den Sport, um ein bisschen Abwechslung zu haben und um mich auszutoben. Es hat mir sehr gefehlt, einfach mit Freunden nach draussen zu gehen und Fussball zu spielen.</a:t>
            </a:r>
            <a:endParaRPr lang="de-DE" i="1" dirty="0">
              <a:ea typeface="+mn-lt"/>
              <a:cs typeface="+mn-lt"/>
            </a:endParaRPr>
          </a:p>
          <a:p>
            <a:endParaRPr lang="de-DE" i="1" dirty="0">
              <a:cs typeface="Calibri"/>
            </a:endParaRPr>
          </a:p>
        </p:txBody>
      </p:sp>
      <p:sp>
        <p:nvSpPr>
          <p:cNvPr id="4" name="Inhaltsplatzhalter 3">
            <a:extLst>
              <a:ext uri="{FF2B5EF4-FFF2-40B4-BE49-F238E27FC236}">
                <a16:creationId xmlns:a16="http://schemas.microsoft.com/office/drawing/2014/main" id="{C26202B7-58F1-4D6B-963C-E1CB6E5415EE}"/>
              </a:ext>
            </a:extLst>
          </p:cNvPr>
          <p:cNvSpPr>
            <a:spLocks noGrp="1"/>
          </p:cNvSpPr>
          <p:nvPr>
            <p:ph sz="half" idx="2"/>
          </p:nvPr>
        </p:nvSpPr>
        <p:spPr/>
        <p:txBody>
          <a:bodyPr vert="horz" lIns="91440" tIns="45720" rIns="91440" bIns="45720" rtlCol="0" anchor="t">
            <a:normAutofit fontScale="92500" lnSpcReduction="10000"/>
          </a:bodyPr>
          <a:lstStyle/>
          <a:p>
            <a:pPr marL="0" indent="0">
              <a:buNone/>
            </a:pPr>
            <a:r>
              <a:rPr lang="de-CH" i="1" dirty="0">
                <a:ea typeface="+mn-lt"/>
                <a:cs typeface="+mn-lt"/>
              </a:rPr>
              <a:t>Ich habe es vermisst, meine Freunde jeden Tag zu sehen. Ich finde es motivierender, mit anderen Menschen zu arbeiten und zu lernen als alleine. Ausserdem war einiges viel komplizierter, zum Beispiel wenn man eine Frage an den Lehrer oder Mühe mit einer Aufgabe hatte.</a:t>
            </a:r>
            <a:endParaRPr lang="de-DE" i="1" dirty="0">
              <a:ea typeface="+mn-lt"/>
              <a:cs typeface="+mn-lt"/>
            </a:endParaRPr>
          </a:p>
          <a:p>
            <a:endParaRPr lang="de-DE" i="1">
              <a:ea typeface="+mn-lt"/>
              <a:cs typeface="+mn-lt"/>
            </a:endParaRPr>
          </a:p>
          <a:p>
            <a:endParaRPr lang="de-DE" i="1">
              <a:cs typeface="Calibri"/>
            </a:endParaRPr>
          </a:p>
        </p:txBody>
      </p:sp>
    </p:spTree>
    <p:extLst>
      <p:ext uri="{BB962C8B-B14F-4D97-AF65-F5344CB8AC3E}">
        <p14:creationId xmlns:p14="http://schemas.microsoft.com/office/powerpoint/2010/main" val="306779208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xmlns:p14="http://schemas.microsoft.com/office/powerpoint/2010/mai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0F78DE05-1DE3-4AB2-B5FE-54BE92735BA7}"/>
              </a:ext>
            </a:extLst>
          </p:cNvPr>
          <p:cNvSpPr>
            <a:spLocks noGrp="1"/>
          </p:cNvSpPr>
          <p:nvPr>
            <p:ph sz="half" idx="1"/>
          </p:nvPr>
        </p:nvSpPr>
        <p:spPr/>
        <p:txBody>
          <a:bodyPr vert="horz" lIns="91440" tIns="45720" rIns="91440" bIns="45720" rtlCol="0" anchor="t">
            <a:normAutofit lnSpcReduction="10000"/>
          </a:bodyPr>
          <a:lstStyle/>
          <a:p>
            <a:pPr marL="0" indent="0">
              <a:buNone/>
            </a:pPr>
            <a:r>
              <a:rPr lang="de-CH" i="1" dirty="0">
                <a:ea typeface="+mn-lt"/>
                <a:cs typeface="+mn-lt"/>
              </a:rPr>
              <a:t>Am meisten habe ich den Kontakt mit Menschen vermisst. Man hat zwar alle über Teams gesehen, aber es war nicht das Gleiche, wie wenn man sich persönlich sieht. Ich habe es auch vermisst, persönlich Fragen zu stellen.</a:t>
            </a:r>
            <a:endParaRPr lang="de-DE" i="1" dirty="0">
              <a:ea typeface="+mn-lt"/>
              <a:cs typeface="+mn-lt"/>
            </a:endParaRPr>
          </a:p>
          <a:p>
            <a:endParaRPr lang="de-DE" i="1">
              <a:ea typeface="+mn-lt"/>
              <a:cs typeface="+mn-lt"/>
            </a:endParaRPr>
          </a:p>
          <a:p>
            <a:pPr marL="0" indent="0">
              <a:buNone/>
            </a:pPr>
            <a:r>
              <a:rPr lang="de-CH" i="1" dirty="0">
                <a:ea typeface="+mn-lt"/>
                <a:cs typeface="+mn-lt"/>
              </a:rPr>
              <a:t>Am meisten habe ich es vermisst, Freunde zu treffen und mit ihnen persönlich zu sprechen.</a:t>
            </a:r>
            <a:endParaRPr lang="de-DE" i="1" dirty="0">
              <a:ea typeface="+mn-lt"/>
              <a:cs typeface="+mn-lt"/>
            </a:endParaRPr>
          </a:p>
          <a:p>
            <a:endParaRPr lang="de-DE" i="1">
              <a:cs typeface="Calibri"/>
            </a:endParaRPr>
          </a:p>
        </p:txBody>
      </p:sp>
      <p:sp>
        <p:nvSpPr>
          <p:cNvPr id="4" name="Inhaltsplatzhalter 3">
            <a:extLst>
              <a:ext uri="{FF2B5EF4-FFF2-40B4-BE49-F238E27FC236}">
                <a16:creationId xmlns:a16="http://schemas.microsoft.com/office/drawing/2014/main" id="{B607B425-97A7-43DB-A499-05CF662552D9}"/>
              </a:ext>
            </a:extLst>
          </p:cNvPr>
          <p:cNvSpPr>
            <a:spLocks noGrp="1"/>
          </p:cNvSpPr>
          <p:nvPr>
            <p:ph sz="half" idx="2"/>
          </p:nvPr>
        </p:nvSpPr>
        <p:spPr/>
        <p:txBody>
          <a:bodyPr vert="horz" lIns="91440" tIns="45720" rIns="91440" bIns="45720" rtlCol="0" anchor="t">
            <a:normAutofit lnSpcReduction="10000"/>
          </a:bodyPr>
          <a:lstStyle/>
          <a:p>
            <a:pPr marL="0" indent="0">
              <a:buNone/>
            </a:pPr>
            <a:r>
              <a:rPr lang="de-CH" i="1" dirty="0">
                <a:ea typeface="+mn-lt"/>
                <a:cs typeface="+mn-lt"/>
              </a:rPr>
              <a:t>Am meisten vermisst habe ich es, meine Freunde zu sehen oder auch während des Lockdowns ins Kino zu gehen.</a:t>
            </a:r>
            <a:endParaRPr lang="de-DE" i="1" dirty="0">
              <a:ea typeface="+mn-lt"/>
              <a:cs typeface="+mn-lt"/>
            </a:endParaRPr>
          </a:p>
          <a:p>
            <a:endParaRPr lang="de-DE" i="1">
              <a:ea typeface="+mn-lt"/>
              <a:cs typeface="+mn-lt"/>
            </a:endParaRPr>
          </a:p>
          <a:p>
            <a:pPr marL="0" indent="0">
              <a:buNone/>
            </a:pPr>
            <a:r>
              <a:rPr lang="de-CH" i="1" dirty="0">
                <a:ea typeface="+mn-lt"/>
                <a:cs typeface="+mn-lt"/>
              </a:rPr>
              <a:t>Am meisten habe ich meine Kollegen vermisst. Man hat sich zwar zwischendurch auf Teams gehört und gesehen. Es war aber nicht das Gleiche, wie wenn man sich getroffen hat.</a:t>
            </a:r>
            <a:endParaRPr lang="de-DE" i="1" dirty="0">
              <a:ea typeface="+mn-lt"/>
              <a:cs typeface="+mn-lt"/>
            </a:endParaRPr>
          </a:p>
          <a:p>
            <a:endParaRPr lang="de-DE" i="1">
              <a:cs typeface="Calibri"/>
            </a:endParaRPr>
          </a:p>
        </p:txBody>
      </p:sp>
    </p:spTree>
    <p:extLst>
      <p:ext uri="{BB962C8B-B14F-4D97-AF65-F5344CB8AC3E}">
        <p14:creationId xmlns:p14="http://schemas.microsoft.com/office/powerpoint/2010/main" val="363090705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xmlns:p14="http://schemas.microsoft.com/office/powerpoint/2010/mai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B43D1650-9198-4E36-92BF-4D9E774683FE}"/>
              </a:ext>
            </a:extLst>
          </p:cNvPr>
          <p:cNvSpPr>
            <a:spLocks noGrp="1"/>
          </p:cNvSpPr>
          <p:nvPr>
            <p:ph sz="half" idx="1"/>
          </p:nvPr>
        </p:nvSpPr>
        <p:spPr/>
        <p:txBody>
          <a:bodyPr vert="horz" lIns="91440" tIns="45720" rIns="91440" bIns="45720" rtlCol="0" anchor="t">
            <a:normAutofit fontScale="85000" lnSpcReduction="10000"/>
          </a:bodyPr>
          <a:lstStyle/>
          <a:p>
            <a:pPr marL="0" indent="0">
              <a:buNone/>
            </a:pPr>
            <a:r>
              <a:rPr lang="de-CH" i="1">
                <a:ea typeface="+mn-lt"/>
                <a:cs typeface="+mn-lt"/>
              </a:rPr>
              <a:t>Ich habe es vermisst, in die Schule zu gehen und die Klasse während der Unterrichtstunden schwatzen und Witze erzählen zu hören. Meine Freunde habe ich auch vermisst, weil es nicht dasselbe ist, mit ihnen im Videochat oder in Wirklichkeit zu reden.</a:t>
            </a:r>
            <a:endParaRPr lang="de-DE" i="1">
              <a:ea typeface="+mn-lt"/>
              <a:cs typeface="+mn-lt"/>
            </a:endParaRPr>
          </a:p>
          <a:p>
            <a:endParaRPr lang="de-DE" i="1">
              <a:ea typeface="+mn-lt"/>
              <a:cs typeface="+mn-lt"/>
            </a:endParaRPr>
          </a:p>
          <a:p>
            <a:pPr marL="0" indent="0">
              <a:buNone/>
            </a:pPr>
            <a:r>
              <a:rPr lang="de-CH" i="1">
                <a:ea typeface="+mn-lt"/>
                <a:cs typeface="+mn-lt"/>
              </a:rPr>
              <a:t>Ich habe es vermisst, einen Stundenplan zu haben. Ich wollte immer lange ausschlafen und kam unmotiviert zum Arbeiten. Ich brauche einen strukturierten Arbeitsplan zum Lernen.</a:t>
            </a:r>
            <a:endParaRPr lang="de-DE" i="1">
              <a:ea typeface="+mn-lt"/>
              <a:cs typeface="+mn-lt"/>
            </a:endParaRPr>
          </a:p>
          <a:p>
            <a:endParaRPr lang="de-DE" i="1">
              <a:cs typeface="Calibri"/>
            </a:endParaRPr>
          </a:p>
        </p:txBody>
      </p:sp>
      <p:sp>
        <p:nvSpPr>
          <p:cNvPr id="4" name="Inhaltsplatzhalter 3">
            <a:extLst>
              <a:ext uri="{FF2B5EF4-FFF2-40B4-BE49-F238E27FC236}">
                <a16:creationId xmlns:a16="http://schemas.microsoft.com/office/drawing/2014/main" id="{2701C5C5-0D9C-46CD-B6CF-63D89CD6EFE7}"/>
              </a:ext>
            </a:extLst>
          </p:cNvPr>
          <p:cNvSpPr>
            <a:spLocks noGrp="1"/>
          </p:cNvSpPr>
          <p:nvPr>
            <p:ph sz="half" idx="2"/>
          </p:nvPr>
        </p:nvSpPr>
        <p:spPr/>
        <p:txBody>
          <a:bodyPr vert="horz" lIns="91440" tIns="45720" rIns="91440" bIns="45720" rtlCol="0" anchor="t">
            <a:normAutofit fontScale="85000" lnSpcReduction="10000"/>
          </a:bodyPr>
          <a:lstStyle/>
          <a:p>
            <a:pPr marL="0" indent="0">
              <a:buNone/>
            </a:pPr>
            <a:r>
              <a:rPr lang="de-CH" i="1">
                <a:ea typeface="+mn-lt"/>
                <a:cs typeface="+mn-lt"/>
              </a:rPr>
              <a:t>Mit Kollegen habe ich halt wirklich nichts unternommen und da war ich schon sehr froh, als ich das wieder konnte und es mit ihnen auch in der Schule wieder sehr lustig war.</a:t>
            </a:r>
            <a:endParaRPr lang="de-DE" i="1">
              <a:ea typeface="+mn-lt"/>
              <a:cs typeface="+mn-lt"/>
            </a:endParaRPr>
          </a:p>
          <a:p>
            <a:endParaRPr lang="de-DE" i="1">
              <a:ea typeface="+mn-lt"/>
              <a:cs typeface="+mn-lt"/>
            </a:endParaRPr>
          </a:p>
          <a:p>
            <a:pPr marL="0" indent="0">
              <a:buNone/>
            </a:pPr>
            <a:r>
              <a:rPr lang="de-CH" i="1">
                <a:ea typeface="+mn-lt"/>
                <a:cs typeface="+mn-lt"/>
              </a:rPr>
              <a:t>Eigentlich nicht viel. Obwohl ich meine Klasse des Öfteren vermisst habe. Die Spässe zwischendurch und die Pausen zwischen den Lektionen. Ansonsten nicht wirklich viel. Das Schwimmen, Geräteturnen und Treffen mit Freunden fehlten mir sehr.</a:t>
            </a:r>
            <a:endParaRPr lang="de-DE" i="1">
              <a:ea typeface="+mn-lt"/>
              <a:cs typeface="+mn-lt"/>
            </a:endParaRPr>
          </a:p>
          <a:p>
            <a:endParaRPr lang="de-DE" i="1">
              <a:cs typeface="Calibri"/>
            </a:endParaRPr>
          </a:p>
        </p:txBody>
      </p:sp>
    </p:spTree>
    <p:extLst>
      <p:ext uri="{BB962C8B-B14F-4D97-AF65-F5344CB8AC3E}">
        <p14:creationId xmlns:p14="http://schemas.microsoft.com/office/powerpoint/2010/main" val="130467242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xmlns:p14="http://schemas.microsoft.com/office/powerpoint/2010/mai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FD064C47-DD08-40FE-9530-5B037F00A765}"/>
              </a:ext>
            </a:extLst>
          </p:cNvPr>
          <p:cNvSpPr>
            <a:spLocks noGrp="1"/>
          </p:cNvSpPr>
          <p:nvPr>
            <p:ph sz="half" idx="1"/>
          </p:nvPr>
        </p:nvSpPr>
        <p:spPr/>
        <p:txBody>
          <a:bodyPr vert="horz" lIns="91440" tIns="45720" rIns="91440" bIns="45720" rtlCol="0" anchor="t">
            <a:normAutofit fontScale="85000" lnSpcReduction="10000"/>
          </a:bodyPr>
          <a:lstStyle/>
          <a:p>
            <a:pPr marL="0" indent="0">
              <a:buNone/>
            </a:pPr>
            <a:r>
              <a:rPr lang="de-CH" i="1">
                <a:ea typeface="+mn-lt"/>
                <a:cs typeface="+mn-lt"/>
              </a:rPr>
              <a:t>Am meisten habe ich es vermisst, meine Freunde in der Schule zu treffen. </a:t>
            </a:r>
            <a:endParaRPr lang="de-DE" i="1">
              <a:ea typeface="+mn-lt"/>
              <a:cs typeface="+mn-lt"/>
            </a:endParaRPr>
          </a:p>
          <a:p>
            <a:endParaRPr lang="de-DE" i="1">
              <a:ea typeface="+mn-lt"/>
              <a:cs typeface="+mn-lt"/>
            </a:endParaRPr>
          </a:p>
          <a:p>
            <a:pPr marL="0" indent="0">
              <a:buNone/>
            </a:pPr>
            <a:r>
              <a:rPr lang="de-CH" i="1">
                <a:ea typeface="+mn-lt"/>
                <a:cs typeface="+mn-lt"/>
              </a:rPr>
              <a:t>Ich habe es vermisst, dass ich meine Freunde nicht jeden Tag sehen konnte. Dadurch fühlte ich mich während des Lernens oft einsam.</a:t>
            </a:r>
            <a:endParaRPr lang="de-DE" i="1">
              <a:ea typeface="+mn-lt"/>
              <a:cs typeface="+mn-lt"/>
            </a:endParaRPr>
          </a:p>
          <a:p>
            <a:endParaRPr lang="de-DE" i="1">
              <a:ea typeface="+mn-lt"/>
              <a:cs typeface="+mn-lt"/>
            </a:endParaRPr>
          </a:p>
          <a:p>
            <a:pPr marL="0" indent="0">
              <a:buNone/>
            </a:pPr>
            <a:r>
              <a:rPr lang="de-CH" i="1">
                <a:ea typeface="+mn-lt"/>
                <a:cs typeface="+mn-lt"/>
              </a:rPr>
              <a:t>Am meisten vermisst habe ich meine Freunde und allgemein den sozialen Kontakt. Ebenfalls fehlte mir mit der Zeit auch der geregelte Tagesablauf.</a:t>
            </a:r>
            <a:endParaRPr lang="de-DE" i="1">
              <a:ea typeface="+mn-lt"/>
              <a:cs typeface="+mn-lt"/>
            </a:endParaRPr>
          </a:p>
          <a:p>
            <a:endParaRPr lang="de-DE" i="1">
              <a:cs typeface="Calibri"/>
            </a:endParaRPr>
          </a:p>
        </p:txBody>
      </p:sp>
      <p:sp>
        <p:nvSpPr>
          <p:cNvPr id="4" name="Inhaltsplatzhalter 3">
            <a:extLst>
              <a:ext uri="{FF2B5EF4-FFF2-40B4-BE49-F238E27FC236}">
                <a16:creationId xmlns:a16="http://schemas.microsoft.com/office/drawing/2014/main" id="{6C4E03AB-9F9A-4FB6-A820-6FECEA8196D0}"/>
              </a:ext>
            </a:extLst>
          </p:cNvPr>
          <p:cNvSpPr>
            <a:spLocks noGrp="1"/>
          </p:cNvSpPr>
          <p:nvPr>
            <p:ph sz="half" idx="2"/>
          </p:nvPr>
        </p:nvSpPr>
        <p:spPr/>
        <p:txBody>
          <a:bodyPr vert="horz" lIns="91440" tIns="45720" rIns="91440" bIns="45720" rtlCol="0" anchor="t">
            <a:normAutofit fontScale="85000" lnSpcReduction="10000"/>
          </a:bodyPr>
          <a:lstStyle/>
          <a:p>
            <a:pPr marL="0" indent="0">
              <a:buNone/>
            </a:pPr>
            <a:r>
              <a:rPr lang="de-CH" i="1">
                <a:ea typeface="+mn-lt"/>
                <a:cs typeface="+mn-lt"/>
              </a:rPr>
              <a:t>Ich habe den Kontakt mit den Schulfreunden vermisst.</a:t>
            </a:r>
            <a:endParaRPr lang="de-DE" i="1">
              <a:ea typeface="+mn-lt"/>
              <a:cs typeface="+mn-lt"/>
            </a:endParaRPr>
          </a:p>
          <a:p>
            <a:endParaRPr lang="de-DE" i="1">
              <a:ea typeface="+mn-lt"/>
              <a:cs typeface="+mn-lt"/>
            </a:endParaRPr>
          </a:p>
          <a:p>
            <a:pPr marL="0" indent="0">
              <a:buNone/>
            </a:pPr>
            <a:r>
              <a:rPr lang="de-CH" i="1">
                <a:ea typeface="+mn-lt"/>
                <a:cs typeface="+mn-lt"/>
              </a:rPr>
              <a:t>Während des Fernunterrichts habe ich am meisten meine Kollegen vermisst. Man hat zwar den Kontakt über Videochat aufrecht erhalten, aber es ist trotzdem nicht dasselbe, wie wenn man sich auf dem Pausenplatz unterhält.</a:t>
            </a:r>
            <a:endParaRPr lang="de-DE" i="1">
              <a:ea typeface="+mn-lt"/>
              <a:cs typeface="+mn-lt"/>
            </a:endParaRPr>
          </a:p>
          <a:p>
            <a:endParaRPr lang="de-DE" i="1">
              <a:cs typeface="Calibri"/>
            </a:endParaRPr>
          </a:p>
        </p:txBody>
      </p:sp>
    </p:spTree>
    <p:extLst>
      <p:ext uri="{BB962C8B-B14F-4D97-AF65-F5344CB8AC3E}">
        <p14:creationId xmlns:p14="http://schemas.microsoft.com/office/powerpoint/2010/main" val="88631624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xmlns:p14="http://schemas.microsoft.com/office/powerpoint/2010/mai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D735A2E1-3C8C-4DA9-8BCC-167D694E6BA4}"/>
              </a:ext>
            </a:extLst>
          </p:cNvPr>
          <p:cNvSpPr>
            <a:spLocks noGrp="1"/>
          </p:cNvSpPr>
          <p:nvPr>
            <p:ph sz="half" idx="1"/>
          </p:nvPr>
        </p:nvSpPr>
        <p:spPr/>
        <p:txBody>
          <a:bodyPr vert="horz" lIns="91440" tIns="45720" rIns="91440" bIns="45720" rtlCol="0" anchor="t">
            <a:normAutofit fontScale="85000" lnSpcReduction="10000"/>
          </a:bodyPr>
          <a:lstStyle/>
          <a:p>
            <a:pPr marL="0" indent="0">
              <a:buNone/>
            </a:pPr>
            <a:r>
              <a:rPr lang="de-CH" i="1" dirty="0">
                <a:ea typeface="+mn-lt"/>
                <a:cs typeface="+mn-lt"/>
              </a:rPr>
              <a:t>I</a:t>
            </a:r>
            <a:r>
              <a:rPr lang="de-CH" sz="2600" i="1" dirty="0">
                <a:ea typeface="+mn-lt"/>
                <a:cs typeface="+mn-lt"/>
              </a:rPr>
              <a:t>ch habe meine Freundinnen sehr vermisst. Aber auch die Klassenkameraden, mit denen man nicht so viel Kontakt hatte.</a:t>
            </a:r>
            <a:endParaRPr lang="de-DE" sz="2600" i="1">
              <a:ea typeface="+mn-lt"/>
              <a:cs typeface="+mn-lt"/>
            </a:endParaRPr>
          </a:p>
          <a:p>
            <a:pPr marL="0" indent="0">
              <a:buNone/>
            </a:pPr>
            <a:endParaRPr lang="de-CH" sz="2600" i="1" dirty="0">
              <a:ea typeface="+mn-lt"/>
              <a:cs typeface="+mn-lt"/>
            </a:endParaRPr>
          </a:p>
          <a:p>
            <a:pPr marL="0" indent="0">
              <a:buNone/>
            </a:pPr>
            <a:r>
              <a:rPr lang="de-CH" sz="2600" i="1" dirty="0">
                <a:ea typeface="+mn-lt"/>
                <a:cs typeface="+mn-lt"/>
              </a:rPr>
              <a:t>Die Interaktion zwischen Lehrer/innen und Schüler/innen. Auch einmal etwas spontan zu machen, zu ändern.</a:t>
            </a:r>
            <a:endParaRPr lang="de-DE" sz="2600" i="1">
              <a:ea typeface="+mn-lt"/>
              <a:cs typeface="+mn-lt"/>
            </a:endParaRPr>
          </a:p>
          <a:p>
            <a:pPr marL="0" indent="0">
              <a:buNone/>
            </a:pPr>
            <a:endParaRPr lang="de-CH" sz="2600" i="1" dirty="0">
              <a:ea typeface="+mn-lt"/>
              <a:cs typeface="+mn-lt"/>
            </a:endParaRPr>
          </a:p>
          <a:p>
            <a:pPr marL="0" indent="0">
              <a:buNone/>
            </a:pPr>
            <a:r>
              <a:rPr lang="de-CH" sz="2600" i="1" dirty="0">
                <a:ea typeface="+mn-lt"/>
                <a:cs typeface="+mn-lt"/>
              </a:rPr>
              <a:t>Am meiste vermisst habe ich den Kontakt zu Menschen, Freunden, Klassenkameraden, Ausflüge zu machen, wohin man will und ohne Gedanken an Massnahmen.</a:t>
            </a:r>
            <a:endParaRPr lang="de-DE" sz="2600" i="1">
              <a:ea typeface="+mn-lt"/>
              <a:cs typeface="+mn-lt"/>
            </a:endParaRPr>
          </a:p>
          <a:p>
            <a:pPr marL="0" indent="0">
              <a:buNone/>
            </a:pPr>
            <a:endParaRPr lang="de-DE" i="1" dirty="0">
              <a:ea typeface="+mn-lt"/>
              <a:cs typeface="+mn-lt"/>
            </a:endParaRPr>
          </a:p>
          <a:p>
            <a:endParaRPr lang="de-DE" i="1" dirty="0">
              <a:cs typeface="Calibri"/>
            </a:endParaRPr>
          </a:p>
        </p:txBody>
      </p:sp>
      <p:sp>
        <p:nvSpPr>
          <p:cNvPr id="4" name="Inhaltsplatzhalter 3">
            <a:extLst>
              <a:ext uri="{FF2B5EF4-FFF2-40B4-BE49-F238E27FC236}">
                <a16:creationId xmlns:a16="http://schemas.microsoft.com/office/drawing/2014/main" id="{E9C1AD3E-E008-4F1A-A94F-B6C8B18F62FC}"/>
              </a:ext>
            </a:extLst>
          </p:cNvPr>
          <p:cNvSpPr>
            <a:spLocks noGrp="1"/>
          </p:cNvSpPr>
          <p:nvPr>
            <p:ph sz="half" idx="2"/>
          </p:nvPr>
        </p:nvSpPr>
        <p:spPr/>
        <p:txBody>
          <a:bodyPr vert="horz" lIns="91440" tIns="45720" rIns="91440" bIns="45720" rtlCol="0" anchor="t">
            <a:noAutofit/>
          </a:bodyPr>
          <a:lstStyle/>
          <a:p>
            <a:pPr marL="0" indent="0">
              <a:buNone/>
            </a:pPr>
            <a:r>
              <a:rPr lang="de-CH" sz="2600" i="1" dirty="0">
                <a:ea typeface="+mn-lt"/>
                <a:cs typeface="+mn-lt"/>
              </a:rPr>
              <a:t>Ich mochte es zwar sehr, dass ich selbstständig sein konnte, aber die Struktur des Unterrichts hat mir gefehlt. Wenn ich eine Frage hatte oder eine Aufgabe nicht verstanden habe, war es sehr umständlich, so schnell wie möglich eine gute Antwort zu bekommen. Am meisten habe ich aber den Austausch mit meinen Freunden vermisst, die Pausen, den Schulweg und die freien Nachmittage.</a:t>
            </a:r>
            <a:endParaRPr lang="de-DE" sz="2600" i="1" dirty="0">
              <a:ea typeface="+mn-lt"/>
              <a:cs typeface="+mn-lt"/>
            </a:endParaRPr>
          </a:p>
          <a:p>
            <a:endParaRPr lang="de-DE" i="1" dirty="0">
              <a:cs typeface="Calibri"/>
            </a:endParaRPr>
          </a:p>
        </p:txBody>
      </p:sp>
    </p:spTree>
    <p:extLst>
      <p:ext uri="{BB962C8B-B14F-4D97-AF65-F5344CB8AC3E}">
        <p14:creationId xmlns:p14="http://schemas.microsoft.com/office/powerpoint/2010/main" val="22280929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xmlns:p14="http://schemas.microsoft.com/office/powerpoint/2010/mai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122CB41D-0B2B-4182-AAF8-E065E3529798}"/>
              </a:ext>
            </a:extLst>
          </p:cNvPr>
          <p:cNvSpPr>
            <a:spLocks noGrp="1"/>
          </p:cNvSpPr>
          <p:nvPr>
            <p:ph sz="half" idx="1"/>
          </p:nvPr>
        </p:nvSpPr>
        <p:spPr/>
        <p:txBody>
          <a:bodyPr vert="horz" lIns="91440" tIns="45720" rIns="91440" bIns="45720" rtlCol="0" anchor="t">
            <a:normAutofit fontScale="92500" lnSpcReduction="20000"/>
          </a:bodyPr>
          <a:lstStyle/>
          <a:p>
            <a:pPr marL="0" indent="0">
              <a:buNone/>
            </a:pPr>
            <a:r>
              <a:rPr lang="de-CH" i="1" dirty="0">
                <a:ea typeface="+mn-lt"/>
                <a:cs typeface="+mn-lt"/>
              </a:rPr>
              <a:t>Definitiv meine Freunde. Ich war es gewohnt, sie jeden Tag mehrmals zu sehen und plötzlich sieht man sie gar nicht mehr. Es war auch merkwürdig, da wir sonst vor Corona fast nie zusammen gechattet, sondern immer alles direkt besprochen haben. Zudem habe ich immer viel Sport betrieben und mit Corona wurden meine Trainings abgesagt und das war auch eine grosse Umstellung. Ich habe es sehr vermisst, mich zu bewegen und mit meinen Freunden meine Lieblingssportarten zu betreiben.</a:t>
            </a:r>
            <a:endParaRPr lang="de-DE" i="1" dirty="0">
              <a:ea typeface="+mn-lt"/>
              <a:cs typeface="+mn-lt"/>
            </a:endParaRPr>
          </a:p>
        </p:txBody>
      </p:sp>
      <p:sp>
        <p:nvSpPr>
          <p:cNvPr id="4" name="Inhaltsplatzhalter 3">
            <a:extLst>
              <a:ext uri="{FF2B5EF4-FFF2-40B4-BE49-F238E27FC236}">
                <a16:creationId xmlns:a16="http://schemas.microsoft.com/office/drawing/2014/main" id="{65F08B3F-C5A6-490D-B657-086BD44D1374}"/>
              </a:ext>
            </a:extLst>
          </p:cNvPr>
          <p:cNvSpPr>
            <a:spLocks noGrp="1"/>
          </p:cNvSpPr>
          <p:nvPr>
            <p:ph sz="half" idx="2"/>
          </p:nvPr>
        </p:nvSpPr>
        <p:spPr/>
        <p:txBody>
          <a:bodyPr vert="horz" lIns="91440" tIns="45720" rIns="91440" bIns="45720" rtlCol="0" anchor="t">
            <a:normAutofit fontScale="92500" lnSpcReduction="20000"/>
          </a:bodyPr>
          <a:lstStyle/>
          <a:p>
            <a:pPr marL="0" indent="0">
              <a:buNone/>
            </a:pPr>
            <a:r>
              <a:rPr lang="de-CH" i="1" dirty="0">
                <a:ea typeface="+mn-lt"/>
                <a:cs typeface="+mn-lt"/>
              </a:rPr>
              <a:t>Ich habe es sehr vermisst, meine Freunde zu sehen. Im Fernunterricht ist mir so richtig bewusst geworden, wie wichtig die Gesellschaft von Menschen ist, die einen zum Lachen bringen.</a:t>
            </a:r>
            <a:endParaRPr lang="de-DE" i="1" dirty="0">
              <a:ea typeface="+mn-lt"/>
              <a:cs typeface="+mn-lt"/>
            </a:endParaRPr>
          </a:p>
          <a:p>
            <a:endParaRPr lang="de-DE" i="1" dirty="0">
              <a:ea typeface="+mn-lt"/>
              <a:cs typeface="+mn-lt"/>
            </a:endParaRPr>
          </a:p>
          <a:p>
            <a:endParaRPr lang="de-DE" i="1" dirty="0">
              <a:cs typeface="Calibri"/>
            </a:endParaRPr>
          </a:p>
        </p:txBody>
      </p:sp>
    </p:spTree>
    <p:extLst>
      <p:ext uri="{BB962C8B-B14F-4D97-AF65-F5344CB8AC3E}">
        <p14:creationId xmlns:p14="http://schemas.microsoft.com/office/powerpoint/2010/main" val="1469670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xmlns:p14="http://schemas.microsoft.com/office/powerpoint/2010/mai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3ACED120-EA5E-4D9E-B144-4870F13FAD99}"/>
              </a:ext>
            </a:extLst>
          </p:cNvPr>
          <p:cNvSpPr>
            <a:spLocks noGrp="1"/>
          </p:cNvSpPr>
          <p:nvPr>
            <p:ph sz="half" idx="1"/>
          </p:nvPr>
        </p:nvSpPr>
        <p:spPr/>
        <p:txBody>
          <a:bodyPr vert="horz" lIns="91440" tIns="45720" rIns="91440" bIns="45720" rtlCol="0" anchor="t">
            <a:normAutofit fontScale="92500" lnSpcReduction="10000"/>
          </a:bodyPr>
          <a:lstStyle/>
          <a:p>
            <a:pPr marL="0" indent="0">
              <a:buNone/>
            </a:pPr>
            <a:r>
              <a:rPr lang="de-CH" i="1" dirty="0">
                <a:ea typeface="+mn-lt"/>
                <a:cs typeface="+mn-lt"/>
              </a:rPr>
              <a:t>Eindeutig die sozialen Kontakte. Ich habe meine Klassenkameraden und deren auflockernden, lustigen Sprüche während des Unterrichts vermisst. Sie waren immer eine Abwechslung im meist anstrengenden Schulalltag.</a:t>
            </a:r>
            <a:endParaRPr lang="de-DE" i="1" dirty="0">
              <a:ea typeface="+mn-lt"/>
              <a:cs typeface="+mn-lt"/>
            </a:endParaRPr>
          </a:p>
          <a:p>
            <a:endParaRPr lang="de-DE" i="1" dirty="0">
              <a:ea typeface="+mn-lt"/>
              <a:cs typeface="+mn-lt"/>
            </a:endParaRPr>
          </a:p>
          <a:p>
            <a:pPr marL="0" indent="0">
              <a:buNone/>
            </a:pPr>
            <a:r>
              <a:rPr lang="de-CH" i="1" dirty="0">
                <a:ea typeface="+mn-lt"/>
                <a:cs typeface="+mn-lt"/>
              </a:rPr>
              <a:t>Gewisse Freunde habe ich schon vermisst.</a:t>
            </a:r>
            <a:endParaRPr lang="de-DE" i="1" dirty="0">
              <a:ea typeface="+mn-lt"/>
              <a:cs typeface="+mn-lt"/>
            </a:endParaRPr>
          </a:p>
          <a:p>
            <a:endParaRPr lang="de-DE" i="1" dirty="0">
              <a:ea typeface="+mn-lt"/>
              <a:cs typeface="+mn-lt"/>
            </a:endParaRPr>
          </a:p>
          <a:p>
            <a:endParaRPr lang="de-DE" i="1" dirty="0">
              <a:cs typeface="Calibri"/>
            </a:endParaRPr>
          </a:p>
        </p:txBody>
      </p:sp>
      <p:sp>
        <p:nvSpPr>
          <p:cNvPr id="4" name="Inhaltsplatzhalter 3">
            <a:extLst>
              <a:ext uri="{FF2B5EF4-FFF2-40B4-BE49-F238E27FC236}">
                <a16:creationId xmlns:a16="http://schemas.microsoft.com/office/drawing/2014/main" id="{E3E61B74-520B-41BD-A4ED-C05D091BA985}"/>
              </a:ext>
            </a:extLst>
          </p:cNvPr>
          <p:cNvSpPr>
            <a:spLocks noGrp="1"/>
          </p:cNvSpPr>
          <p:nvPr>
            <p:ph sz="half" idx="2"/>
          </p:nvPr>
        </p:nvSpPr>
        <p:spPr/>
        <p:txBody>
          <a:bodyPr vert="horz" lIns="91440" tIns="45720" rIns="91440" bIns="45720" rtlCol="0" anchor="t">
            <a:normAutofit fontScale="92500" lnSpcReduction="10000"/>
          </a:bodyPr>
          <a:lstStyle/>
          <a:p>
            <a:pPr marL="0" indent="0">
              <a:buNone/>
            </a:pPr>
            <a:r>
              <a:rPr lang="de-CH" i="1" dirty="0">
                <a:ea typeface="+mn-lt"/>
                <a:cs typeface="+mn-lt"/>
              </a:rPr>
              <a:t>Ich habe die anderen Schüler/innen vermisst und dass ich mein Arbeitsmaterial nicht einfach erhalten habe und auch den Lehrpersonen direkt abgeben konnte.</a:t>
            </a:r>
            <a:endParaRPr lang="de-DE" i="1" dirty="0">
              <a:ea typeface="+mn-lt"/>
              <a:cs typeface="+mn-lt"/>
            </a:endParaRPr>
          </a:p>
          <a:p>
            <a:endParaRPr lang="de-DE" i="1" dirty="0">
              <a:ea typeface="+mn-lt"/>
              <a:cs typeface="+mn-lt"/>
            </a:endParaRPr>
          </a:p>
          <a:p>
            <a:pPr marL="0" indent="0">
              <a:buNone/>
            </a:pPr>
            <a:r>
              <a:rPr lang="de-CH" i="1" dirty="0">
                <a:ea typeface="+mn-lt"/>
                <a:cs typeface="+mn-lt"/>
              </a:rPr>
              <a:t>Ich fand die Zeit im Fernunterricht eigentlich sehr toll. Das Einzige, was ich vermisst habe, ist die Zeit mit den Kollegen, zum Beispiel die gemeinsamen Pausen oder generell den Kontakt zu anderen.</a:t>
            </a:r>
            <a:endParaRPr lang="de-DE" i="1" dirty="0">
              <a:ea typeface="+mn-lt"/>
              <a:cs typeface="+mn-lt"/>
            </a:endParaRPr>
          </a:p>
          <a:p>
            <a:endParaRPr lang="de-DE" i="1" dirty="0">
              <a:cs typeface="Calibri"/>
            </a:endParaRPr>
          </a:p>
        </p:txBody>
      </p:sp>
    </p:spTree>
    <p:extLst>
      <p:ext uri="{BB962C8B-B14F-4D97-AF65-F5344CB8AC3E}">
        <p14:creationId xmlns:p14="http://schemas.microsoft.com/office/powerpoint/2010/main" val="115945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xmlns:p14="http://schemas.microsoft.com/office/powerpoint/2010/mai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E6128425-F270-4B57-967C-C7812453475E}"/>
              </a:ext>
            </a:extLst>
          </p:cNvPr>
          <p:cNvSpPr>
            <a:spLocks noGrp="1"/>
          </p:cNvSpPr>
          <p:nvPr>
            <p:ph sz="half" idx="1"/>
          </p:nvPr>
        </p:nvSpPr>
        <p:spPr/>
        <p:txBody>
          <a:bodyPr vert="horz" lIns="91440" tIns="45720" rIns="91440" bIns="45720" rtlCol="0" anchor="t">
            <a:normAutofit fontScale="92500" lnSpcReduction="20000"/>
          </a:bodyPr>
          <a:lstStyle/>
          <a:p>
            <a:pPr marL="0" indent="0">
              <a:buNone/>
            </a:pPr>
            <a:r>
              <a:rPr lang="de-CH" i="1" dirty="0">
                <a:ea typeface="+mn-lt"/>
                <a:cs typeface="+mn-lt"/>
              </a:rPr>
              <a:t>Den Kontakt zu meinen Freunden habe ich vermisst. Wir haben uns nicht mehr getroffen und hatten nur noch über Videochat Kontakt.</a:t>
            </a:r>
            <a:endParaRPr lang="de-DE" i="1" dirty="0">
              <a:ea typeface="+mn-lt"/>
              <a:cs typeface="+mn-lt"/>
            </a:endParaRPr>
          </a:p>
          <a:p>
            <a:endParaRPr lang="de-DE" i="1" dirty="0">
              <a:ea typeface="+mn-lt"/>
              <a:cs typeface="+mn-lt"/>
            </a:endParaRPr>
          </a:p>
          <a:p>
            <a:pPr marL="0" indent="0">
              <a:buNone/>
            </a:pPr>
            <a:r>
              <a:rPr lang="de-CH" i="1" dirty="0">
                <a:ea typeface="+mn-lt"/>
                <a:cs typeface="+mn-lt"/>
              </a:rPr>
              <a:t>Ich habe meine Kollegen und den abwechslungsreichen Unterricht vermisst.</a:t>
            </a:r>
            <a:endParaRPr lang="de-DE" i="1" dirty="0">
              <a:ea typeface="+mn-lt"/>
              <a:cs typeface="+mn-lt"/>
            </a:endParaRPr>
          </a:p>
          <a:p>
            <a:endParaRPr lang="de-DE" i="1" dirty="0">
              <a:ea typeface="+mn-lt"/>
              <a:cs typeface="+mn-lt"/>
            </a:endParaRPr>
          </a:p>
          <a:p>
            <a:pPr marL="0" indent="0">
              <a:buNone/>
            </a:pPr>
            <a:r>
              <a:rPr lang="de-CH" i="1" dirty="0">
                <a:ea typeface="+mn-lt"/>
                <a:cs typeface="+mn-lt"/>
              </a:rPr>
              <a:t>Den täglichen Umgang mit meinen Schulkameraden und Bekannten habe ich sehr vermisst.</a:t>
            </a:r>
            <a:endParaRPr lang="de-DE" i="1" dirty="0">
              <a:ea typeface="+mn-lt"/>
              <a:cs typeface="+mn-lt"/>
            </a:endParaRPr>
          </a:p>
          <a:p>
            <a:endParaRPr lang="de-DE" i="1" dirty="0">
              <a:cs typeface="Calibri"/>
            </a:endParaRPr>
          </a:p>
        </p:txBody>
      </p:sp>
      <p:sp>
        <p:nvSpPr>
          <p:cNvPr id="4" name="Inhaltsplatzhalter 3">
            <a:extLst>
              <a:ext uri="{FF2B5EF4-FFF2-40B4-BE49-F238E27FC236}">
                <a16:creationId xmlns:a16="http://schemas.microsoft.com/office/drawing/2014/main" id="{12DDD8E1-46CE-48B0-8506-D377B8ACBC2F}"/>
              </a:ext>
            </a:extLst>
          </p:cNvPr>
          <p:cNvSpPr>
            <a:spLocks noGrp="1"/>
          </p:cNvSpPr>
          <p:nvPr>
            <p:ph sz="half" idx="2"/>
          </p:nvPr>
        </p:nvSpPr>
        <p:spPr/>
        <p:txBody>
          <a:bodyPr vert="horz" lIns="91440" tIns="45720" rIns="91440" bIns="45720" rtlCol="0" anchor="t">
            <a:normAutofit fontScale="92500" lnSpcReduction="20000"/>
          </a:bodyPr>
          <a:lstStyle/>
          <a:p>
            <a:pPr marL="0" indent="0">
              <a:buNone/>
            </a:pPr>
            <a:r>
              <a:rPr lang="de-CH" i="1" dirty="0">
                <a:ea typeface="+mn-lt"/>
                <a:cs typeface="+mn-lt"/>
              </a:rPr>
              <a:t>Es war ungewohnt, dass ich immer alleine für die Schule gearbeitet </a:t>
            </a:r>
            <a:r>
              <a:rPr lang="de-CH" i="1">
                <a:ea typeface="+mn-lt"/>
                <a:cs typeface="+mn-lt"/>
              </a:rPr>
              <a:t>habe. Sonst hatte ich immer meine </a:t>
            </a:r>
            <a:r>
              <a:rPr lang="de-CH" i="1" dirty="0">
                <a:ea typeface="+mn-lt"/>
                <a:cs typeface="+mn-lt"/>
              </a:rPr>
              <a:t>Schulkollegen um mich.</a:t>
            </a:r>
            <a:endParaRPr lang="de-DE" i="1" dirty="0">
              <a:ea typeface="+mn-lt"/>
              <a:cs typeface="+mn-lt"/>
            </a:endParaRPr>
          </a:p>
          <a:p>
            <a:endParaRPr lang="de-DE" i="1" dirty="0">
              <a:ea typeface="+mn-lt"/>
              <a:cs typeface="+mn-lt"/>
            </a:endParaRPr>
          </a:p>
          <a:p>
            <a:pPr marL="0" indent="0">
              <a:buNone/>
            </a:pPr>
            <a:r>
              <a:rPr lang="de-CH" i="1" dirty="0">
                <a:ea typeface="+mn-lt"/>
                <a:cs typeface="+mn-lt"/>
              </a:rPr>
              <a:t>Ich habe den Alltag in der Schule, meine Freunde und Klassenkameraden vermisst. Gefehlt haben mir auch die plötzlichen Lachanfälle in der Schule. Vor allem aber, dass ich mich nicht mit Personen ausserhalb meines Haushaltes treffen konnte.</a:t>
            </a:r>
            <a:endParaRPr lang="de-DE" i="1" dirty="0">
              <a:ea typeface="+mn-lt"/>
              <a:cs typeface="+mn-lt"/>
            </a:endParaRPr>
          </a:p>
          <a:p>
            <a:endParaRPr lang="de-DE" i="1" dirty="0">
              <a:ea typeface="+mn-lt"/>
              <a:cs typeface="+mn-lt"/>
            </a:endParaRPr>
          </a:p>
          <a:p>
            <a:endParaRPr lang="de-DE" i="1" dirty="0">
              <a:cs typeface="Calibri"/>
            </a:endParaRPr>
          </a:p>
        </p:txBody>
      </p:sp>
    </p:spTree>
    <p:extLst>
      <p:ext uri="{BB962C8B-B14F-4D97-AF65-F5344CB8AC3E}">
        <p14:creationId xmlns:p14="http://schemas.microsoft.com/office/powerpoint/2010/main" val="182997303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xmlns:p14="http://schemas.microsoft.com/office/powerpoint/2010/mai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DEB30BA0-B252-42DE-BD57-66D5F3750CE1}"/>
              </a:ext>
            </a:extLst>
          </p:cNvPr>
          <p:cNvSpPr>
            <a:spLocks noGrp="1"/>
          </p:cNvSpPr>
          <p:nvPr>
            <p:ph sz="half" idx="1"/>
          </p:nvPr>
        </p:nvSpPr>
        <p:spPr>
          <a:xfrm>
            <a:off x="550653" y="1825625"/>
            <a:ext cx="5469147" cy="4351338"/>
          </a:xfrm>
        </p:spPr>
        <p:txBody>
          <a:bodyPr vert="horz" lIns="91440" tIns="45720" rIns="91440" bIns="45720" rtlCol="0" anchor="t">
            <a:normAutofit/>
          </a:bodyPr>
          <a:lstStyle/>
          <a:p>
            <a:pPr>
              <a:buNone/>
            </a:pPr>
            <a:r>
              <a:rPr lang="de-CH" i="1" dirty="0">
                <a:ea typeface="+mn-lt"/>
                <a:cs typeface="+mn-lt"/>
              </a:rPr>
              <a:t>   Am meisten habe ich meine Freunde vermisst. Natürlich haben wir im </a:t>
            </a:r>
            <a:r>
              <a:rPr lang="de-CH" i="1" dirty="0" err="1">
                <a:ea typeface="+mn-lt"/>
                <a:cs typeface="+mn-lt"/>
              </a:rPr>
              <a:t>Lockdown</a:t>
            </a:r>
            <a:r>
              <a:rPr lang="de-CH" i="1" dirty="0">
                <a:ea typeface="+mn-lt"/>
                <a:cs typeface="+mn-lt"/>
              </a:rPr>
              <a:t> viel zusammen telefoniert oder geschrieben, aber es war nicht dasselbe. </a:t>
            </a:r>
            <a:endParaRPr lang="de-DE" dirty="0">
              <a:ea typeface="+mn-lt"/>
              <a:cs typeface="+mn-lt"/>
            </a:endParaRPr>
          </a:p>
          <a:p>
            <a:pPr marL="0" indent="0">
              <a:buNone/>
            </a:pPr>
            <a:endParaRPr lang="de-DE" dirty="0">
              <a:cs typeface="Calibri" panose="020F0502020204030204"/>
            </a:endParaRPr>
          </a:p>
        </p:txBody>
      </p:sp>
      <p:sp>
        <p:nvSpPr>
          <p:cNvPr id="4" name="Inhaltsplatzhalter 3">
            <a:extLst>
              <a:ext uri="{FF2B5EF4-FFF2-40B4-BE49-F238E27FC236}">
                <a16:creationId xmlns:a16="http://schemas.microsoft.com/office/drawing/2014/main" id="{5D94B560-507F-44B5-BC05-7AD13356ED67}"/>
              </a:ext>
            </a:extLst>
          </p:cNvPr>
          <p:cNvSpPr>
            <a:spLocks noGrp="1"/>
          </p:cNvSpPr>
          <p:nvPr>
            <p:ph sz="half" idx="2"/>
          </p:nvPr>
        </p:nvSpPr>
        <p:spPr/>
        <p:txBody>
          <a:bodyPr vert="horz" lIns="91440" tIns="45720" rIns="91440" bIns="45720" rtlCol="0" anchor="t">
            <a:normAutofit/>
          </a:bodyPr>
          <a:lstStyle/>
          <a:p>
            <a:pPr marL="0" indent="0">
              <a:buNone/>
            </a:pPr>
            <a:r>
              <a:rPr lang="de-CH" i="1" dirty="0">
                <a:ea typeface="+mn-lt"/>
                <a:cs typeface="+mn-lt"/>
              </a:rPr>
              <a:t>Ganz klar, </a:t>
            </a:r>
            <a:r>
              <a:rPr lang="de-CH" dirty="0">
                <a:ea typeface="+mn-lt"/>
                <a:cs typeface="+mn-lt"/>
              </a:rPr>
              <a:t> </a:t>
            </a:r>
            <a:r>
              <a:rPr lang="de-CH" i="1" dirty="0">
                <a:ea typeface="+mn-lt"/>
                <a:cs typeface="+mn-lt"/>
              </a:rPr>
              <a:t>meine Freunde vermisste ich am meisten. Aber auch die Struktur hat mir zum Teil echt gefehlt. Einen Grund zu haben, wieder einmal aus den Trainingshosen zu kommen. Wieder einmal hinauszugehen, all die Dinge, die vorher selbstverständlich waren, konnte man plötzlich nicht mehr machen. </a:t>
            </a:r>
            <a:endParaRPr lang="de-DE" i="1" dirty="0">
              <a:ea typeface="+mn-lt"/>
              <a:cs typeface="+mn-lt"/>
            </a:endParaRPr>
          </a:p>
          <a:p>
            <a:pPr>
              <a:buNone/>
            </a:pPr>
            <a:endParaRPr lang="de-DE" dirty="0">
              <a:ea typeface="+mn-lt"/>
              <a:cs typeface="+mn-lt"/>
            </a:endParaRPr>
          </a:p>
          <a:p>
            <a:pPr marL="0" indent="0">
              <a:buNone/>
            </a:pPr>
            <a:endParaRPr lang="de-DE" dirty="0">
              <a:cs typeface="Calibri" panose="020F0502020204030204"/>
            </a:endParaRPr>
          </a:p>
        </p:txBody>
      </p:sp>
    </p:spTree>
    <p:extLst>
      <p:ext uri="{BB962C8B-B14F-4D97-AF65-F5344CB8AC3E}">
        <p14:creationId xmlns:p14="http://schemas.microsoft.com/office/powerpoint/2010/main" val="288893549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xmlns:p14="http://schemas.microsoft.com/office/powerpoint/2010/mai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B3BB6E01-E3CB-49FE-9575-7D5CCBC1F555}"/>
              </a:ext>
            </a:extLst>
          </p:cNvPr>
          <p:cNvSpPr>
            <a:spLocks noGrp="1"/>
          </p:cNvSpPr>
          <p:nvPr>
            <p:ph sz="half" idx="1"/>
          </p:nvPr>
        </p:nvSpPr>
        <p:spPr/>
        <p:txBody>
          <a:bodyPr vert="horz" lIns="91440" tIns="45720" rIns="91440" bIns="45720" rtlCol="0" anchor="t">
            <a:normAutofit lnSpcReduction="10000"/>
          </a:bodyPr>
          <a:lstStyle/>
          <a:p>
            <a:pPr marL="0" indent="0">
              <a:buNone/>
            </a:pPr>
            <a:r>
              <a:rPr lang="de-CH" i="1" dirty="0">
                <a:ea typeface="+mn-lt"/>
                <a:cs typeface="+mn-lt"/>
              </a:rPr>
              <a:t>Ich habe das Schulhaus vermisst. Es ist nicht das Gleiche, wenn man den ganzen Tag zuhause am Computer verbringt. Obwohl ich mit meiner Familie immer reden konnte, hat mir der Kontakt gefehlt. Das Beste nach dem Fernunterricht war, endlich die Leute wieder zu sehen. Es ist ein grosser Unterschied zwischen digitaler und persönlicher Kommunikation. </a:t>
            </a:r>
            <a:endParaRPr lang="de-DE" i="1" dirty="0">
              <a:ea typeface="+mn-lt"/>
              <a:cs typeface="+mn-lt"/>
            </a:endParaRPr>
          </a:p>
          <a:p>
            <a:endParaRPr lang="de-DE" i="1" dirty="0">
              <a:cs typeface="Calibri"/>
            </a:endParaRPr>
          </a:p>
        </p:txBody>
      </p:sp>
      <p:sp>
        <p:nvSpPr>
          <p:cNvPr id="4" name="Inhaltsplatzhalter 3">
            <a:extLst>
              <a:ext uri="{FF2B5EF4-FFF2-40B4-BE49-F238E27FC236}">
                <a16:creationId xmlns:a16="http://schemas.microsoft.com/office/drawing/2014/main" id="{F131822C-0895-4C61-8B64-29AFF0286456}"/>
              </a:ext>
            </a:extLst>
          </p:cNvPr>
          <p:cNvSpPr>
            <a:spLocks noGrp="1"/>
          </p:cNvSpPr>
          <p:nvPr>
            <p:ph sz="half" idx="2"/>
          </p:nvPr>
        </p:nvSpPr>
        <p:spPr/>
        <p:txBody>
          <a:bodyPr vert="horz" lIns="91440" tIns="45720" rIns="91440" bIns="45720" rtlCol="0" anchor="t">
            <a:normAutofit lnSpcReduction="10000"/>
          </a:bodyPr>
          <a:lstStyle/>
          <a:p>
            <a:pPr marL="0" indent="0">
              <a:buNone/>
            </a:pPr>
            <a:r>
              <a:rPr lang="de-DE" i="1" dirty="0">
                <a:cs typeface="Calibri" panose="020F0502020204030204"/>
              </a:rPr>
              <a:t>Am meisten habe ich meine Freunde vermisst. Es fehlte mir, mich mit anderen auszutauschen. Mein einziger Draht zur </a:t>
            </a:r>
            <a:r>
              <a:rPr lang="de-DE" i="1" dirty="0" err="1">
                <a:cs typeface="Calibri" panose="020F0502020204030204"/>
              </a:rPr>
              <a:t>Aussenwelt</a:t>
            </a:r>
            <a:r>
              <a:rPr lang="de-DE" i="1" dirty="0">
                <a:cs typeface="Calibri" panose="020F0502020204030204"/>
              </a:rPr>
              <a:t> war </a:t>
            </a:r>
            <a:r>
              <a:rPr lang="de-DE" i="1" dirty="0" err="1">
                <a:cs typeface="Calibri" panose="020F0502020204030204"/>
              </a:rPr>
              <a:t>Social</a:t>
            </a:r>
            <a:r>
              <a:rPr lang="de-DE" i="1" dirty="0">
                <a:cs typeface="Calibri" panose="020F0502020204030204"/>
              </a:rPr>
              <a:t>-Media.  </a:t>
            </a:r>
          </a:p>
        </p:txBody>
      </p:sp>
    </p:spTree>
    <p:extLst>
      <p:ext uri="{BB962C8B-B14F-4D97-AF65-F5344CB8AC3E}">
        <p14:creationId xmlns:p14="http://schemas.microsoft.com/office/powerpoint/2010/main" val="370114176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xmlns:p14="http://schemas.microsoft.com/office/powerpoint/2010/mai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9F0FDB25-6DC5-4E0C-AB76-ACECFC22902A}"/>
              </a:ext>
            </a:extLst>
          </p:cNvPr>
          <p:cNvSpPr>
            <a:spLocks noGrp="1"/>
          </p:cNvSpPr>
          <p:nvPr>
            <p:ph sz="half" idx="1"/>
          </p:nvPr>
        </p:nvSpPr>
        <p:spPr>
          <a:xfrm>
            <a:off x="493144" y="1825625"/>
            <a:ext cx="5526656" cy="4351338"/>
          </a:xfrm>
        </p:spPr>
        <p:txBody>
          <a:bodyPr vert="horz" lIns="91440" tIns="45720" rIns="91440" bIns="45720" rtlCol="0" anchor="t">
            <a:normAutofit/>
          </a:bodyPr>
          <a:lstStyle/>
          <a:p>
            <a:pPr>
              <a:buNone/>
            </a:pPr>
            <a:r>
              <a:rPr lang="de-DE" i="1" dirty="0">
                <a:ea typeface="+mn-lt"/>
                <a:cs typeface="+mn-lt"/>
              </a:rPr>
              <a:t>   Am meisten habe ich den direkten Kontakt vermisst. Ich wollte auch möglichst schnell wieder Fragen stellen und nicht auf eine Videokonferenz warten. </a:t>
            </a:r>
          </a:p>
          <a:p>
            <a:pPr>
              <a:buNone/>
            </a:pPr>
            <a:endParaRPr lang="de-DE" i="1" dirty="0">
              <a:ea typeface="+mn-lt"/>
              <a:cs typeface="+mn-lt"/>
            </a:endParaRPr>
          </a:p>
          <a:p>
            <a:pPr marL="0" indent="0">
              <a:buNone/>
            </a:pPr>
            <a:endParaRPr lang="de-DE" i="1" dirty="0">
              <a:cs typeface="Calibri" panose="020F0502020204030204"/>
            </a:endParaRPr>
          </a:p>
        </p:txBody>
      </p:sp>
      <p:sp>
        <p:nvSpPr>
          <p:cNvPr id="4" name="Inhaltsplatzhalter 3">
            <a:extLst>
              <a:ext uri="{FF2B5EF4-FFF2-40B4-BE49-F238E27FC236}">
                <a16:creationId xmlns:a16="http://schemas.microsoft.com/office/drawing/2014/main" id="{7D4DE3E4-0D8D-4C16-A771-B3306A7A6737}"/>
              </a:ext>
            </a:extLst>
          </p:cNvPr>
          <p:cNvSpPr>
            <a:spLocks noGrp="1"/>
          </p:cNvSpPr>
          <p:nvPr>
            <p:ph sz="half" idx="2"/>
          </p:nvPr>
        </p:nvSpPr>
        <p:spPr/>
        <p:txBody>
          <a:bodyPr vert="horz" lIns="91440" tIns="45720" rIns="91440" bIns="45720" rtlCol="0" anchor="t">
            <a:normAutofit/>
          </a:bodyPr>
          <a:lstStyle/>
          <a:p>
            <a:pPr>
              <a:buNone/>
            </a:pPr>
            <a:r>
              <a:rPr lang="de-CH" i="1" dirty="0">
                <a:ea typeface="+mn-lt"/>
                <a:cs typeface="+mn-lt"/>
              </a:rPr>
              <a:t>   Am meisten vermisst habe ich während des Lockdowns den Schulweg, da ich in </a:t>
            </a:r>
            <a:r>
              <a:rPr lang="de-CH" i="1" dirty="0" err="1">
                <a:ea typeface="+mn-lt"/>
                <a:cs typeface="+mn-lt"/>
              </a:rPr>
              <a:t>Leutwil</a:t>
            </a:r>
            <a:r>
              <a:rPr lang="de-CH" i="1" dirty="0">
                <a:ea typeface="+mn-lt"/>
                <a:cs typeface="+mn-lt"/>
              </a:rPr>
              <a:t> wohne und mit dem Fahrrad in die Schule fahre, war das ein grosser Trainingsverlust. </a:t>
            </a:r>
            <a:endParaRPr lang="de-DE" i="1" dirty="0">
              <a:ea typeface="+mn-lt"/>
              <a:cs typeface="+mn-lt"/>
            </a:endParaRPr>
          </a:p>
          <a:p>
            <a:pPr marL="0" indent="0">
              <a:buNone/>
            </a:pPr>
            <a:endParaRPr lang="de-DE" i="1" dirty="0">
              <a:cs typeface="Calibri" panose="020F0502020204030204"/>
            </a:endParaRPr>
          </a:p>
        </p:txBody>
      </p:sp>
    </p:spTree>
    <p:extLst>
      <p:ext uri="{BB962C8B-B14F-4D97-AF65-F5344CB8AC3E}">
        <p14:creationId xmlns:p14="http://schemas.microsoft.com/office/powerpoint/2010/main" val="358258166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xmlns:p14="http://schemas.microsoft.com/office/powerpoint/2010/mai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CA86F930-D253-40C8-9E7A-1D18464E8F38}"/>
              </a:ext>
            </a:extLst>
          </p:cNvPr>
          <p:cNvSpPr>
            <a:spLocks noGrp="1"/>
          </p:cNvSpPr>
          <p:nvPr>
            <p:ph sz="half" idx="1"/>
          </p:nvPr>
        </p:nvSpPr>
        <p:spPr/>
        <p:txBody>
          <a:bodyPr vert="horz" lIns="91440" tIns="45720" rIns="91440" bIns="45720" rtlCol="0" anchor="t">
            <a:normAutofit/>
          </a:bodyPr>
          <a:lstStyle/>
          <a:p>
            <a:pPr marL="0" indent="0">
              <a:buNone/>
            </a:pPr>
            <a:r>
              <a:rPr lang="de-DE" i="1" dirty="0">
                <a:cs typeface="Calibri"/>
              </a:rPr>
              <a:t>Ich bin ein sehr sportlicher Mensch und habe am meisten den Leistungssport Schwimmen vermisst, der wegen Corona nicht ausgeübt werden konnte. </a:t>
            </a:r>
          </a:p>
        </p:txBody>
      </p:sp>
      <p:sp>
        <p:nvSpPr>
          <p:cNvPr id="4" name="Inhaltsplatzhalter 3">
            <a:extLst>
              <a:ext uri="{FF2B5EF4-FFF2-40B4-BE49-F238E27FC236}">
                <a16:creationId xmlns:a16="http://schemas.microsoft.com/office/drawing/2014/main" id="{D750F34D-F71F-4212-AAE8-F8B8CA2EEED5}"/>
              </a:ext>
            </a:extLst>
          </p:cNvPr>
          <p:cNvSpPr>
            <a:spLocks noGrp="1"/>
          </p:cNvSpPr>
          <p:nvPr>
            <p:ph sz="half" idx="2"/>
          </p:nvPr>
        </p:nvSpPr>
        <p:spPr>
          <a:xfrm>
            <a:off x="6172200" y="1825625"/>
            <a:ext cx="5435600" cy="4351338"/>
          </a:xfrm>
        </p:spPr>
        <p:txBody>
          <a:bodyPr vert="horz" lIns="91440" tIns="45720" rIns="91440" bIns="45720" rtlCol="0" anchor="t">
            <a:normAutofit/>
          </a:bodyPr>
          <a:lstStyle/>
          <a:p>
            <a:pPr marL="0" indent="0">
              <a:buNone/>
            </a:pPr>
            <a:r>
              <a:rPr lang="de-DE" i="1" dirty="0">
                <a:cs typeface="Calibri" panose="020F0502020204030204"/>
              </a:rPr>
              <a:t>Ich habe meine Freunde vermisst und den Unterricht im Allgemeinen. </a:t>
            </a:r>
          </a:p>
        </p:txBody>
      </p:sp>
    </p:spTree>
    <p:extLst>
      <p:ext uri="{BB962C8B-B14F-4D97-AF65-F5344CB8AC3E}">
        <p14:creationId xmlns:p14="http://schemas.microsoft.com/office/powerpoint/2010/main" val="25490594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xmlns:p14="http://schemas.microsoft.com/office/powerpoint/2010/mai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8723759F-E86C-47DA-AD24-E301B4C1598F}"/>
              </a:ext>
            </a:extLst>
          </p:cNvPr>
          <p:cNvSpPr>
            <a:spLocks noGrp="1"/>
          </p:cNvSpPr>
          <p:nvPr>
            <p:ph sz="half" idx="1"/>
          </p:nvPr>
        </p:nvSpPr>
        <p:spPr/>
        <p:txBody>
          <a:bodyPr vert="horz" lIns="91440" tIns="45720" rIns="91440" bIns="45720" rtlCol="0" anchor="t">
            <a:normAutofit/>
          </a:bodyPr>
          <a:lstStyle/>
          <a:p>
            <a:pPr marL="0" indent="0">
              <a:buNone/>
            </a:pPr>
            <a:r>
              <a:rPr lang="de-CH" i="1" dirty="0">
                <a:ea typeface="+mn-lt"/>
                <a:cs typeface="+mn-lt"/>
              </a:rPr>
              <a:t>Am meisten habe ich vermisst, dass ich sehr wenig soziale Kontakte hatte, ausser über den Bildschirm. Oder auch einmal wieder Sport machen im Verein. </a:t>
            </a:r>
            <a:endParaRPr lang="de-DE" i="1" dirty="0"/>
          </a:p>
        </p:txBody>
      </p:sp>
      <p:sp>
        <p:nvSpPr>
          <p:cNvPr id="4" name="Inhaltsplatzhalter 3">
            <a:extLst>
              <a:ext uri="{FF2B5EF4-FFF2-40B4-BE49-F238E27FC236}">
                <a16:creationId xmlns:a16="http://schemas.microsoft.com/office/drawing/2014/main" id="{B9AE6A21-F55E-4993-BA7C-EF80113B6E6A}"/>
              </a:ext>
            </a:extLst>
          </p:cNvPr>
          <p:cNvSpPr>
            <a:spLocks noGrp="1"/>
          </p:cNvSpPr>
          <p:nvPr>
            <p:ph sz="half" idx="2"/>
          </p:nvPr>
        </p:nvSpPr>
        <p:spPr/>
        <p:txBody>
          <a:bodyPr vert="horz" lIns="91440" tIns="45720" rIns="91440" bIns="45720" rtlCol="0" anchor="t">
            <a:normAutofit/>
          </a:bodyPr>
          <a:lstStyle/>
          <a:p>
            <a:pPr marL="0" indent="0">
              <a:buNone/>
            </a:pPr>
            <a:r>
              <a:rPr lang="de-DE" i="1" dirty="0">
                <a:cs typeface="Calibri" panose="020F0502020204030204"/>
              </a:rPr>
              <a:t>Ich würde einmal sagen, dass ich nichts vermisst habe. </a:t>
            </a:r>
          </a:p>
        </p:txBody>
      </p:sp>
    </p:spTree>
    <p:extLst>
      <p:ext uri="{BB962C8B-B14F-4D97-AF65-F5344CB8AC3E}">
        <p14:creationId xmlns:p14="http://schemas.microsoft.com/office/powerpoint/2010/main" val="35863530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xmlns:p14="http://schemas.microsoft.com/office/powerpoint/2010/mai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AA9D847E-6FDC-4EFF-B74B-94D19ADA57E9}"/>
              </a:ext>
            </a:extLst>
          </p:cNvPr>
          <p:cNvSpPr>
            <a:spLocks noGrp="1"/>
          </p:cNvSpPr>
          <p:nvPr>
            <p:ph sz="half" idx="1"/>
          </p:nvPr>
        </p:nvSpPr>
        <p:spPr/>
        <p:txBody>
          <a:bodyPr vert="horz" lIns="91440" tIns="45720" rIns="91440" bIns="45720" rtlCol="0" anchor="t">
            <a:normAutofit lnSpcReduction="10000"/>
          </a:bodyPr>
          <a:lstStyle/>
          <a:p>
            <a:pPr marL="0" indent="0">
              <a:buNone/>
            </a:pPr>
            <a:r>
              <a:rPr lang="de-DE" i="1" dirty="0">
                <a:ea typeface="+mn-lt"/>
                <a:cs typeface="+mn-lt"/>
              </a:rPr>
              <a:t>Ich habe es vermisst, meine Freunde jeden Tag oder allgemein zu sehen und mich mit ihnen zu treffen. Ich habe es auch vermisst, wenn man eine Frage hatte, musste man den Lehrpersonen schreiben und konnte nicht direkt nachfragen. Was ich auch vermisst habe, war mein Schwimmtraining, da mich das immer noch vom Alltag abgelenkt hat. </a:t>
            </a:r>
            <a:endParaRPr lang="de-DE" i="1" dirty="0"/>
          </a:p>
        </p:txBody>
      </p:sp>
      <p:sp>
        <p:nvSpPr>
          <p:cNvPr id="4" name="Inhaltsplatzhalter 3">
            <a:extLst>
              <a:ext uri="{FF2B5EF4-FFF2-40B4-BE49-F238E27FC236}">
                <a16:creationId xmlns:a16="http://schemas.microsoft.com/office/drawing/2014/main" id="{9DF6242D-1C8F-469E-9FB3-83DAAB740110}"/>
              </a:ext>
            </a:extLst>
          </p:cNvPr>
          <p:cNvSpPr>
            <a:spLocks noGrp="1"/>
          </p:cNvSpPr>
          <p:nvPr>
            <p:ph sz="half" idx="2"/>
          </p:nvPr>
        </p:nvSpPr>
        <p:spPr/>
        <p:txBody>
          <a:bodyPr vert="horz" lIns="91440" tIns="45720" rIns="91440" bIns="45720" rtlCol="0" anchor="t">
            <a:normAutofit lnSpcReduction="10000"/>
          </a:bodyPr>
          <a:lstStyle/>
          <a:p>
            <a:pPr>
              <a:buNone/>
            </a:pPr>
            <a:r>
              <a:rPr lang="de-DE" i="1" dirty="0">
                <a:ea typeface="+mn-lt"/>
                <a:cs typeface="+mn-lt"/>
              </a:rPr>
              <a:t>   Während des Fernunterrichts habe ich am meisten die Partnerarbeiten vermisst, genauso wie das Zusammenstehen mit Kollegen in den Pausen. </a:t>
            </a:r>
          </a:p>
          <a:p>
            <a:pPr marL="0" indent="0">
              <a:buNone/>
            </a:pPr>
            <a:endParaRPr lang="de-DE" i="1" dirty="0">
              <a:cs typeface="Calibri" panose="020F0502020204030204"/>
            </a:endParaRPr>
          </a:p>
        </p:txBody>
      </p:sp>
    </p:spTree>
    <p:extLst>
      <p:ext uri="{BB962C8B-B14F-4D97-AF65-F5344CB8AC3E}">
        <p14:creationId xmlns:p14="http://schemas.microsoft.com/office/powerpoint/2010/main" val="37625169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xmlns:p14="http://schemas.microsoft.com/office/powerpoint/2010/mai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498CD874-0F38-4A14-8092-CD3FB046193B}"/>
              </a:ext>
            </a:extLst>
          </p:cNvPr>
          <p:cNvSpPr>
            <a:spLocks noGrp="1"/>
          </p:cNvSpPr>
          <p:nvPr>
            <p:ph sz="half" idx="1"/>
          </p:nvPr>
        </p:nvSpPr>
        <p:spPr>
          <a:xfrm>
            <a:off x="565031" y="1825625"/>
            <a:ext cx="5454769" cy="4351338"/>
          </a:xfrm>
        </p:spPr>
        <p:txBody>
          <a:bodyPr vert="horz" lIns="91440" tIns="45720" rIns="91440" bIns="45720" rtlCol="0" anchor="t">
            <a:normAutofit/>
          </a:bodyPr>
          <a:lstStyle/>
          <a:p>
            <a:pPr>
              <a:buNone/>
            </a:pPr>
            <a:r>
              <a:rPr lang="de-CH" i="1" dirty="0">
                <a:ea typeface="+mn-lt"/>
                <a:cs typeface="+mn-lt"/>
              </a:rPr>
              <a:t>   Das Soziale habe ich am meisten vermisst, Freunde oder auch Verwandte zu treffen. In meinem normalen Schulalltag habe ich meine Freunde jeden Tag gesehen und es war für mich wie Normalität. Als ich das dann plötzlich nicht mehr hatte, habe ich es zu schätzen gelernt.</a:t>
            </a:r>
            <a:endParaRPr lang="de-DE" i="1" dirty="0">
              <a:ea typeface="+mn-lt"/>
              <a:cs typeface="+mn-lt"/>
            </a:endParaRPr>
          </a:p>
          <a:p>
            <a:pPr marL="0" indent="0">
              <a:buNone/>
            </a:pPr>
            <a:endParaRPr lang="de-DE" i="1" dirty="0">
              <a:cs typeface="Calibri" panose="020F0502020204030204"/>
            </a:endParaRPr>
          </a:p>
        </p:txBody>
      </p:sp>
      <p:sp>
        <p:nvSpPr>
          <p:cNvPr id="4" name="Inhaltsplatzhalter 3">
            <a:extLst>
              <a:ext uri="{FF2B5EF4-FFF2-40B4-BE49-F238E27FC236}">
                <a16:creationId xmlns:a16="http://schemas.microsoft.com/office/drawing/2014/main" id="{C992ABB3-E04E-456E-BA3B-A88BF8B7A391}"/>
              </a:ext>
            </a:extLst>
          </p:cNvPr>
          <p:cNvSpPr>
            <a:spLocks noGrp="1"/>
          </p:cNvSpPr>
          <p:nvPr>
            <p:ph sz="half" idx="2"/>
          </p:nvPr>
        </p:nvSpPr>
        <p:spPr/>
        <p:txBody>
          <a:bodyPr vert="horz" lIns="91440" tIns="45720" rIns="91440" bIns="45720" rtlCol="0" anchor="t">
            <a:normAutofit/>
          </a:bodyPr>
          <a:lstStyle/>
          <a:p>
            <a:pPr>
              <a:buNone/>
            </a:pPr>
            <a:r>
              <a:rPr lang="de-CH" i="1" dirty="0">
                <a:ea typeface="+mn-lt"/>
                <a:cs typeface="+mn-lt"/>
              </a:rPr>
              <a:t>   Während des Fernunterrichts habe ich meine Kollegen am meisten vermisst. Durch die Massnahmen konnte man sich leider nicht treffen, der persönliche Kontakt hat mir sehr gefehlt. </a:t>
            </a:r>
            <a:endParaRPr lang="de-DE" i="1" dirty="0">
              <a:ea typeface="+mn-lt"/>
              <a:cs typeface="+mn-lt"/>
            </a:endParaRPr>
          </a:p>
          <a:p>
            <a:pPr marL="0" indent="0">
              <a:buNone/>
            </a:pPr>
            <a:endParaRPr lang="de-DE" i="1" dirty="0">
              <a:cs typeface="Calibri" panose="020F0502020204030204"/>
            </a:endParaRPr>
          </a:p>
        </p:txBody>
      </p:sp>
    </p:spTree>
    <p:extLst>
      <p:ext uri="{BB962C8B-B14F-4D97-AF65-F5344CB8AC3E}">
        <p14:creationId xmlns:p14="http://schemas.microsoft.com/office/powerpoint/2010/main" val="93156899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xmlns:p14="http://schemas.microsoft.com/office/powerpoint/2010/mai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1FDFF16C-634E-46BB-8DCF-26AD7E3077C3}"/>
              </a:ext>
            </a:extLst>
          </p:cNvPr>
          <p:cNvSpPr>
            <a:spLocks noGrp="1"/>
          </p:cNvSpPr>
          <p:nvPr>
            <p:ph sz="half" idx="1"/>
          </p:nvPr>
        </p:nvSpPr>
        <p:spPr/>
        <p:txBody>
          <a:bodyPr vert="horz" lIns="91440" tIns="45720" rIns="91440" bIns="45720" rtlCol="0" anchor="t">
            <a:normAutofit/>
          </a:bodyPr>
          <a:lstStyle/>
          <a:p>
            <a:pPr marL="0" indent="0">
              <a:buNone/>
            </a:pPr>
            <a:r>
              <a:rPr lang="de-DE" i="1" dirty="0">
                <a:cs typeface="Calibri" panose="020F0502020204030204"/>
              </a:rPr>
              <a:t>Am meisten habe ich den sozialen Kontakt vermisst. </a:t>
            </a:r>
          </a:p>
          <a:p>
            <a:pPr marL="0" indent="0">
              <a:buNone/>
            </a:pPr>
            <a:endParaRPr lang="de-DE" i="1" dirty="0">
              <a:cs typeface="Calibri" panose="020F0502020204030204"/>
            </a:endParaRPr>
          </a:p>
          <a:p>
            <a:pPr marL="0" indent="0">
              <a:buNone/>
            </a:pPr>
            <a:r>
              <a:rPr lang="de-CH" i="1" dirty="0">
                <a:cs typeface="Calibri" panose="020F0502020204030204"/>
              </a:rPr>
              <a:t>Ich habe den Kontakt mit meinen Freunden vermisst, dass man ohne Probleme mit einer Gruppe beisammen sein kann und auch den Kontakt mit fremden Menschen (zum Beispiel beim Einkaufen...). </a:t>
            </a:r>
            <a:endParaRPr lang="de-DE" i="1" dirty="0"/>
          </a:p>
        </p:txBody>
      </p:sp>
      <p:sp>
        <p:nvSpPr>
          <p:cNvPr id="4" name="Inhaltsplatzhalter 3">
            <a:extLst>
              <a:ext uri="{FF2B5EF4-FFF2-40B4-BE49-F238E27FC236}">
                <a16:creationId xmlns:a16="http://schemas.microsoft.com/office/drawing/2014/main" id="{EDB72510-89F9-4F93-9BF7-933F1FF6BB22}"/>
              </a:ext>
            </a:extLst>
          </p:cNvPr>
          <p:cNvSpPr>
            <a:spLocks noGrp="1"/>
          </p:cNvSpPr>
          <p:nvPr>
            <p:ph sz="half" idx="2"/>
          </p:nvPr>
        </p:nvSpPr>
        <p:spPr/>
        <p:txBody>
          <a:bodyPr vert="horz" lIns="91440" tIns="45720" rIns="91440" bIns="45720" rtlCol="0" anchor="t">
            <a:normAutofit/>
          </a:bodyPr>
          <a:lstStyle/>
          <a:p>
            <a:pPr>
              <a:buNone/>
            </a:pPr>
            <a:r>
              <a:rPr lang="de-CH" i="1" dirty="0">
                <a:ea typeface="+mn-lt"/>
                <a:cs typeface="+mn-lt"/>
              </a:rPr>
              <a:t>  Viele werden wahrscheinlich Familie und Freunde schreiben. Aber ganz ehrlich, jeder von uns Schülern hat in der Corona-Zeit etwas mit seinen Freunden gemacht. Das war ja auch nicht verboten. </a:t>
            </a:r>
            <a:endParaRPr lang="de-DE" i="1" dirty="0">
              <a:ea typeface="+mn-lt"/>
              <a:cs typeface="+mn-lt"/>
            </a:endParaRPr>
          </a:p>
          <a:p>
            <a:pPr marL="0" indent="0">
              <a:buNone/>
            </a:pPr>
            <a:endParaRPr lang="de-DE" i="1" dirty="0">
              <a:cs typeface="Calibri" panose="020F0502020204030204"/>
            </a:endParaRPr>
          </a:p>
        </p:txBody>
      </p:sp>
    </p:spTree>
    <p:extLst>
      <p:ext uri="{BB962C8B-B14F-4D97-AF65-F5344CB8AC3E}">
        <p14:creationId xmlns:p14="http://schemas.microsoft.com/office/powerpoint/2010/main" val="28084078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xmlns:p14="http://schemas.microsoft.com/office/powerpoint/2010/main" spd="slow">
        <p:fade/>
      </p:transition>
    </mc:Fallback>
  </mc:AlternateContent>
</p:sld>
</file>

<file path=ppt/theme/theme1.xml><?xml version="1.0" encoding="utf-8"?>
<a:theme xmlns:a="http://schemas.openxmlformats.org/drawingml/2006/main" name="Larissa">
  <a:themeElements>
    <a:clrScheme name="Lariss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Larissa">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740</Words>
  <Application>Microsoft Office PowerPoint</Application>
  <PresentationFormat>Breitbild</PresentationFormat>
  <Paragraphs>67</Paragraphs>
  <Slides>17</Slides>
  <Notes>0</Notes>
  <HiddenSlides>0</HiddenSlides>
  <MMClips>0</MMClips>
  <ScaleCrop>false</ScaleCrop>
  <HeadingPairs>
    <vt:vector size="4" baseType="variant">
      <vt:variant>
        <vt:lpstr>Design</vt:lpstr>
      </vt:variant>
      <vt:variant>
        <vt:i4>1</vt:i4>
      </vt:variant>
      <vt:variant>
        <vt:lpstr>Folientitel</vt:lpstr>
      </vt:variant>
      <vt:variant>
        <vt:i4>17</vt:i4>
      </vt:variant>
    </vt:vector>
  </HeadingPairs>
  <TitlesOfParts>
    <vt:vector size="18" baseType="lpstr">
      <vt:lpstr>Larissa</vt:lpstr>
      <vt:lpstr>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
  <cp:lastModifiedBy>Chrisoula Giata</cp:lastModifiedBy>
  <cp:revision>140</cp:revision>
  <dcterms:created xsi:type="dcterms:W3CDTF">2021-05-17T07:35:28Z</dcterms:created>
  <dcterms:modified xsi:type="dcterms:W3CDTF">2021-06-24T01:04:41Z</dcterms:modified>
</cp:coreProperties>
</file>