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4"/>
  </p:sldMasterIdLst>
  <p:notesMasterIdLst>
    <p:notesMasterId r:id="rId21"/>
  </p:notesMasterIdLst>
  <p:sldIdLst>
    <p:sldId id="256" r:id="rId5"/>
    <p:sldId id="257" r:id="rId6"/>
    <p:sldId id="258" r:id="rId7"/>
    <p:sldId id="259" r:id="rId8"/>
    <p:sldId id="260" r:id="rId9"/>
    <p:sldId id="263" r:id="rId10"/>
    <p:sldId id="261" r:id="rId11"/>
    <p:sldId id="262" r:id="rId12"/>
    <p:sldId id="264" r:id="rId13"/>
    <p:sldId id="265" r:id="rId14"/>
    <p:sldId id="266" r:id="rId15"/>
    <p:sldId id="267" r:id="rId16"/>
    <p:sldId id="268" r:id="rId17"/>
    <p:sldId id="269" r:id="rId18"/>
    <p:sldId id="270" r:id="rId19"/>
    <p:sldId id="27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ueler"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427AE7-F3A7-4837-BF1E-C2A3310C134C}" v="120" dt="2021-06-24T01:15:32.343"/>
    <p1510:client id="{A5A17100-AE31-4C6E-B228-F463F5BCCF87}" v="318" dt="2021-06-23T18:10:58.585"/>
    <p1510:client id="{DCF567A3-4995-4514-8BC8-2BC887B1ADF1}" v="237" dt="2021-06-23T17:23:57.7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nja Stocker" userId="S::sonja.stocker@schule-seengen.ch::da60e6ed-bc3d-48e0-954b-85b5cbccdc3a" providerId="AD" clId="Web-{A5A17100-AE31-4C6E-B228-F463F5BCCF87}"/>
    <pc:docChg chg="modSld">
      <pc:chgData name="Sonja Stocker" userId="S::sonja.stocker@schule-seengen.ch::da60e6ed-bc3d-48e0-954b-85b5cbccdc3a" providerId="AD" clId="Web-{A5A17100-AE31-4C6E-B228-F463F5BCCF87}" dt="2021-06-23T18:10:58.585" v="166" actId="20577"/>
      <pc:docMkLst>
        <pc:docMk/>
      </pc:docMkLst>
      <pc:sldChg chg="modSp">
        <pc:chgData name="Sonja Stocker" userId="S::sonja.stocker@schule-seengen.ch::da60e6ed-bc3d-48e0-954b-85b5cbccdc3a" providerId="AD" clId="Web-{A5A17100-AE31-4C6E-B228-F463F5BCCF87}" dt="2021-06-23T17:54:25.789" v="17" actId="20577"/>
        <pc:sldMkLst>
          <pc:docMk/>
          <pc:sldMk cId="337301150" sldId="256"/>
        </pc:sldMkLst>
        <pc:spChg chg="mod">
          <ac:chgData name="Sonja Stocker" userId="S::sonja.stocker@schule-seengen.ch::da60e6ed-bc3d-48e0-954b-85b5cbccdc3a" providerId="AD" clId="Web-{A5A17100-AE31-4C6E-B228-F463F5BCCF87}" dt="2021-06-23T17:54:25.789" v="17" actId="20577"/>
          <ac:spMkLst>
            <pc:docMk/>
            <pc:sldMk cId="337301150" sldId="256"/>
            <ac:spMk id="6" creationId="{D596D77B-27B6-49FC-9FA7-CA03C9710436}"/>
          </ac:spMkLst>
        </pc:spChg>
        <pc:spChg chg="mod">
          <ac:chgData name="Sonja Stocker" userId="S::sonja.stocker@schule-seengen.ch::da60e6ed-bc3d-48e0-954b-85b5cbccdc3a" providerId="AD" clId="Web-{A5A17100-AE31-4C6E-B228-F463F5BCCF87}" dt="2021-06-23T17:53:05.333" v="7" actId="20577"/>
          <ac:spMkLst>
            <pc:docMk/>
            <pc:sldMk cId="337301150" sldId="256"/>
            <ac:spMk id="12" creationId="{4240FAFA-7666-473F-A53F-CAB3CE87E802}"/>
          </ac:spMkLst>
        </pc:spChg>
      </pc:sldChg>
      <pc:sldChg chg="modSp">
        <pc:chgData name="Sonja Stocker" userId="S::sonja.stocker@schule-seengen.ch::da60e6ed-bc3d-48e0-954b-85b5cbccdc3a" providerId="AD" clId="Web-{A5A17100-AE31-4C6E-B228-F463F5BCCF87}" dt="2021-06-23T17:55:01.821" v="19" actId="20577"/>
        <pc:sldMkLst>
          <pc:docMk/>
          <pc:sldMk cId="504298899" sldId="257"/>
        </pc:sldMkLst>
        <pc:spChg chg="mod">
          <ac:chgData name="Sonja Stocker" userId="S::sonja.stocker@schule-seengen.ch::da60e6ed-bc3d-48e0-954b-85b5cbccdc3a" providerId="AD" clId="Web-{A5A17100-AE31-4C6E-B228-F463F5BCCF87}" dt="2021-06-23T17:55:01.821" v="19" actId="20577"/>
          <ac:spMkLst>
            <pc:docMk/>
            <pc:sldMk cId="504298899" sldId="257"/>
            <ac:spMk id="3" creationId="{7EA3BD26-1820-46C2-A50C-A0B37AB32103}"/>
          </ac:spMkLst>
        </pc:spChg>
      </pc:sldChg>
      <pc:sldChg chg="modSp">
        <pc:chgData name="Sonja Stocker" userId="S::sonja.stocker@schule-seengen.ch::da60e6ed-bc3d-48e0-954b-85b5cbccdc3a" providerId="AD" clId="Web-{A5A17100-AE31-4C6E-B228-F463F5BCCF87}" dt="2021-06-23T17:57:28.560" v="52" actId="20577"/>
        <pc:sldMkLst>
          <pc:docMk/>
          <pc:sldMk cId="3540239601" sldId="258"/>
        </pc:sldMkLst>
        <pc:spChg chg="mod">
          <ac:chgData name="Sonja Stocker" userId="S::sonja.stocker@schule-seengen.ch::da60e6ed-bc3d-48e0-954b-85b5cbccdc3a" providerId="AD" clId="Web-{A5A17100-AE31-4C6E-B228-F463F5BCCF87}" dt="2021-06-23T17:57:28.560" v="52" actId="20577"/>
          <ac:spMkLst>
            <pc:docMk/>
            <pc:sldMk cId="3540239601" sldId="258"/>
            <ac:spMk id="5" creationId="{B057D756-6239-40A5-A95A-FFBFB835CC2B}"/>
          </ac:spMkLst>
        </pc:spChg>
      </pc:sldChg>
      <pc:sldChg chg="modSp">
        <pc:chgData name="Sonja Stocker" userId="S::sonja.stocker@schule-seengen.ch::da60e6ed-bc3d-48e0-954b-85b5cbccdc3a" providerId="AD" clId="Web-{A5A17100-AE31-4C6E-B228-F463F5BCCF87}" dt="2021-06-23T18:01:27.568" v="96" actId="20577"/>
        <pc:sldMkLst>
          <pc:docMk/>
          <pc:sldMk cId="444328440" sldId="259"/>
        </pc:sldMkLst>
        <pc:spChg chg="mod">
          <ac:chgData name="Sonja Stocker" userId="S::sonja.stocker@schule-seengen.ch::da60e6ed-bc3d-48e0-954b-85b5cbccdc3a" providerId="AD" clId="Web-{A5A17100-AE31-4C6E-B228-F463F5BCCF87}" dt="2021-06-23T18:01:27.568" v="96" actId="20577"/>
          <ac:spMkLst>
            <pc:docMk/>
            <pc:sldMk cId="444328440" sldId="259"/>
            <ac:spMk id="4" creationId="{9F8EC181-46AD-44BD-8AC8-458E9D8DABC7}"/>
          </ac:spMkLst>
        </pc:spChg>
        <pc:spChg chg="mod">
          <ac:chgData name="Sonja Stocker" userId="S::sonja.stocker@schule-seengen.ch::da60e6ed-bc3d-48e0-954b-85b5cbccdc3a" providerId="AD" clId="Web-{A5A17100-AE31-4C6E-B228-F463F5BCCF87}" dt="2021-06-23T17:58:51.782" v="63" actId="20577"/>
          <ac:spMkLst>
            <pc:docMk/>
            <pc:sldMk cId="444328440" sldId="259"/>
            <ac:spMk id="5" creationId="{DD5628C5-4200-4B76-86C7-4A0BD015C799}"/>
          </ac:spMkLst>
        </pc:spChg>
        <pc:spChg chg="mod">
          <ac:chgData name="Sonja Stocker" userId="S::sonja.stocker@schule-seengen.ch::da60e6ed-bc3d-48e0-954b-85b5cbccdc3a" providerId="AD" clId="Web-{A5A17100-AE31-4C6E-B228-F463F5BCCF87}" dt="2021-06-23T17:59:49.752" v="74" actId="20577"/>
          <ac:spMkLst>
            <pc:docMk/>
            <pc:sldMk cId="444328440" sldId="259"/>
            <ac:spMk id="6" creationId="{70CB4297-AF6A-4636-ACBA-AA26DD850153}"/>
          </ac:spMkLst>
        </pc:spChg>
      </pc:sldChg>
      <pc:sldChg chg="modSp">
        <pc:chgData name="Sonja Stocker" userId="S::sonja.stocker@schule-seengen.ch::da60e6ed-bc3d-48e0-954b-85b5cbccdc3a" providerId="AD" clId="Web-{A5A17100-AE31-4C6E-B228-F463F5BCCF87}" dt="2021-06-23T18:02:13.960" v="99" actId="20577"/>
        <pc:sldMkLst>
          <pc:docMk/>
          <pc:sldMk cId="1486988475" sldId="260"/>
        </pc:sldMkLst>
        <pc:spChg chg="mod">
          <ac:chgData name="Sonja Stocker" userId="S::sonja.stocker@schule-seengen.ch::da60e6ed-bc3d-48e0-954b-85b5cbccdc3a" providerId="AD" clId="Web-{A5A17100-AE31-4C6E-B228-F463F5BCCF87}" dt="2021-06-23T18:01:39.256" v="97" actId="20577"/>
          <ac:spMkLst>
            <pc:docMk/>
            <pc:sldMk cId="1486988475" sldId="260"/>
            <ac:spMk id="5" creationId="{5516154D-4ECD-4C0E-8462-0201D38933F4}"/>
          </ac:spMkLst>
        </pc:spChg>
        <pc:spChg chg="mod">
          <ac:chgData name="Sonja Stocker" userId="S::sonja.stocker@schule-seengen.ch::da60e6ed-bc3d-48e0-954b-85b5cbccdc3a" providerId="AD" clId="Web-{A5A17100-AE31-4C6E-B228-F463F5BCCF87}" dt="2021-06-23T18:02:13.960" v="99" actId="20577"/>
          <ac:spMkLst>
            <pc:docMk/>
            <pc:sldMk cId="1486988475" sldId="260"/>
            <ac:spMk id="6" creationId="{2FA81A28-A942-476C-9FB3-21C9B5F46BD4}"/>
          </ac:spMkLst>
        </pc:spChg>
      </pc:sldChg>
      <pc:sldChg chg="modSp">
        <pc:chgData name="Sonja Stocker" userId="S::sonja.stocker@schule-seengen.ch::da60e6ed-bc3d-48e0-954b-85b5cbccdc3a" providerId="AD" clId="Web-{A5A17100-AE31-4C6E-B228-F463F5BCCF87}" dt="2021-06-23T18:03:25.665" v="105" actId="20577"/>
        <pc:sldMkLst>
          <pc:docMk/>
          <pc:sldMk cId="2430313692" sldId="261"/>
        </pc:sldMkLst>
        <pc:spChg chg="mod">
          <ac:chgData name="Sonja Stocker" userId="S::sonja.stocker@schule-seengen.ch::da60e6ed-bc3d-48e0-954b-85b5cbccdc3a" providerId="AD" clId="Web-{A5A17100-AE31-4C6E-B228-F463F5BCCF87}" dt="2021-06-23T18:03:12.821" v="103" actId="20577"/>
          <ac:spMkLst>
            <pc:docMk/>
            <pc:sldMk cId="2430313692" sldId="261"/>
            <ac:spMk id="3" creationId="{4E2E5A32-BAAD-4168-9F72-61B9220B23F3}"/>
          </ac:spMkLst>
        </pc:spChg>
        <pc:spChg chg="mod">
          <ac:chgData name="Sonja Stocker" userId="S::sonja.stocker@schule-seengen.ch::da60e6ed-bc3d-48e0-954b-85b5cbccdc3a" providerId="AD" clId="Web-{A5A17100-AE31-4C6E-B228-F463F5BCCF87}" dt="2021-06-23T18:03:25.665" v="105" actId="20577"/>
          <ac:spMkLst>
            <pc:docMk/>
            <pc:sldMk cId="2430313692" sldId="261"/>
            <ac:spMk id="4" creationId="{DDDABC99-0803-4E9F-8341-18E0C1665A1C}"/>
          </ac:spMkLst>
        </pc:spChg>
      </pc:sldChg>
      <pc:sldChg chg="modSp">
        <pc:chgData name="Sonja Stocker" userId="S::sonja.stocker@schule-seengen.ch::da60e6ed-bc3d-48e0-954b-85b5cbccdc3a" providerId="AD" clId="Web-{A5A17100-AE31-4C6E-B228-F463F5BCCF87}" dt="2021-06-23T18:04:39.230" v="118" actId="20577"/>
        <pc:sldMkLst>
          <pc:docMk/>
          <pc:sldMk cId="319006028" sldId="262"/>
        </pc:sldMkLst>
        <pc:spChg chg="mod">
          <ac:chgData name="Sonja Stocker" userId="S::sonja.stocker@schule-seengen.ch::da60e6ed-bc3d-48e0-954b-85b5cbccdc3a" providerId="AD" clId="Web-{A5A17100-AE31-4C6E-B228-F463F5BCCF87}" dt="2021-06-23T18:04:16.323" v="109" actId="20577"/>
          <ac:spMkLst>
            <pc:docMk/>
            <pc:sldMk cId="319006028" sldId="262"/>
            <ac:spMk id="4" creationId="{9FC0DD8B-C8D1-436B-AC7E-CB1E2C273C54}"/>
          </ac:spMkLst>
        </pc:spChg>
        <pc:spChg chg="mod">
          <ac:chgData name="Sonja Stocker" userId="S::sonja.stocker@schule-seengen.ch::da60e6ed-bc3d-48e0-954b-85b5cbccdc3a" providerId="AD" clId="Web-{A5A17100-AE31-4C6E-B228-F463F5BCCF87}" dt="2021-06-23T18:04:39.230" v="118" actId="20577"/>
          <ac:spMkLst>
            <pc:docMk/>
            <pc:sldMk cId="319006028" sldId="262"/>
            <ac:spMk id="5" creationId="{7FF25EBB-1914-4525-881F-C95F8AAD444D}"/>
          </ac:spMkLst>
        </pc:spChg>
      </pc:sldChg>
      <pc:sldChg chg="modSp">
        <pc:chgData name="Sonja Stocker" userId="S::sonja.stocker@schule-seengen.ch::da60e6ed-bc3d-48e0-954b-85b5cbccdc3a" providerId="AD" clId="Web-{A5A17100-AE31-4C6E-B228-F463F5BCCF87}" dt="2021-06-23T18:02:41.883" v="101" actId="20577"/>
        <pc:sldMkLst>
          <pc:docMk/>
          <pc:sldMk cId="1180194076" sldId="263"/>
        </pc:sldMkLst>
        <pc:spChg chg="mod">
          <ac:chgData name="Sonja Stocker" userId="S::sonja.stocker@schule-seengen.ch::da60e6ed-bc3d-48e0-954b-85b5cbccdc3a" providerId="AD" clId="Web-{A5A17100-AE31-4C6E-B228-F463F5BCCF87}" dt="2021-06-23T18:02:41.883" v="101" actId="20577"/>
          <ac:spMkLst>
            <pc:docMk/>
            <pc:sldMk cId="1180194076" sldId="263"/>
            <ac:spMk id="4" creationId="{1C70F536-76E3-4F80-A20F-E250B6AF372E}"/>
          </ac:spMkLst>
        </pc:spChg>
      </pc:sldChg>
      <pc:sldChg chg="modSp">
        <pc:chgData name="Sonja Stocker" userId="S::sonja.stocker@schule-seengen.ch::da60e6ed-bc3d-48e0-954b-85b5cbccdc3a" providerId="AD" clId="Web-{A5A17100-AE31-4C6E-B228-F463F5BCCF87}" dt="2021-06-23T18:05:07.918" v="121" actId="20577"/>
        <pc:sldMkLst>
          <pc:docMk/>
          <pc:sldMk cId="3767960311" sldId="264"/>
        </pc:sldMkLst>
        <pc:spChg chg="mod">
          <ac:chgData name="Sonja Stocker" userId="S::sonja.stocker@schule-seengen.ch::da60e6ed-bc3d-48e0-954b-85b5cbccdc3a" providerId="AD" clId="Web-{A5A17100-AE31-4C6E-B228-F463F5BCCF87}" dt="2021-06-23T18:05:07.918" v="121" actId="20577"/>
          <ac:spMkLst>
            <pc:docMk/>
            <pc:sldMk cId="3767960311" sldId="264"/>
            <ac:spMk id="3" creationId="{19C80A10-F013-4612-91EB-329AD74C6D54}"/>
          </ac:spMkLst>
        </pc:spChg>
      </pc:sldChg>
      <pc:sldChg chg="modSp">
        <pc:chgData name="Sonja Stocker" userId="S::sonja.stocker@schule-seengen.ch::da60e6ed-bc3d-48e0-954b-85b5cbccdc3a" providerId="AD" clId="Web-{A5A17100-AE31-4C6E-B228-F463F5BCCF87}" dt="2021-06-23T18:06:07.795" v="128" actId="20577"/>
        <pc:sldMkLst>
          <pc:docMk/>
          <pc:sldMk cId="1795862413" sldId="265"/>
        </pc:sldMkLst>
        <pc:spChg chg="mod">
          <ac:chgData name="Sonja Stocker" userId="S::sonja.stocker@schule-seengen.ch::da60e6ed-bc3d-48e0-954b-85b5cbccdc3a" providerId="AD" clId="Web-{A5A17100-AE31-4C6E-B228-F463F5BCCF87}" dt="2021-06-23T18:05:38.935" v="125" actId="20577"/>
          <ac:spMkLst>
            <pc:docMk/>
            <pc:sldMk cId="1795862413" sldId="265"/>
            <ac:spMk id="3" creationId="{8DFADB5F-2C50-4BF4-849C-ABCA894E5553}"/>
          </ac:spMkLst>
        </pc:spChg>
        <pc:spChg chg="mod">
          <ac:chgData name="Sonja Stocker" userId="S::sonja.stocker@schule-seengen.ch::da60e6ed-bc3d-48e0-954b-85b5cbccdc3a" providerId="AD" clId="Web-{A5A17100-AE31-4C6E-B228-F463F5BCCF87}" dt="2021-06-23T18:06:07.795" v="128" actId="20577"/>
          <ac:spMkLst>
            <pc:docMk/>
            <pc:sldMk cId="1795862413" sldId="265"/>
            <ac:spMk id="4" creationId="{F18A77F7-148A-46C8-9747-18151E7060D8}"/>
          </ac:spMkLst>
        </pc:spChg>
      </pc:sldChg>
      <pc:sldChg chg="modSp">
        <pc:chgData name="Sonja Stocker" userId="S::sonja.stocker@schule-seengen.ch::da60e6ed-bc3d-48e0-954b-85b5cbccdc3a" providerId="AD" clId="Web-{A5A17100-AE31-4C6E-B228-F463F5BCCF87}" dt="2021-06-23T18:07:20.719" v="131" actId="20577"/>
        <pc:sldMkLst>
          <pc:docMk/>
          <pc:sldMk cId="1069718683" sldId="267"/>
        </pc:sldMkLst>
        <pc:spChg chg="mod">
          <ac:chgData name="Sonja Stocker" userId="S::sonja.stocker@schule-seengen.ch::da60e6ed-bc3d-48e0-954b-85b5cbccdc3a" providerId="AD" clId="Web-{A5A17100-AE31-4C6E-B228-F463F5BCCF87}" dt="2021-06-23T18:07:20.719" v="131" actId="20577"/>
          <ac:spMkLst>
            <pc:docMk/>
            <pc:sldMk cId="1069718683" sldId="267"/>
            <ac:spMk id="4" creationId="{77FC2B26-5F7C-4786-BE50-57BFBE0EF148}"/>
          </ac:spMkLst>
        </pc:spChg>
      </pc:sldChg>
      <pc:sldChg chg="modSp">
        <pc:chgData name="Sonja Stocker" userId="S::sonja.stocker@schule-seengen.ch::da60e6ed-bc3d-48e0-954b-85b5cbccdc3a" providerId="AD" clId="Web-{A5A17100-AE31-4C6E-B228-F463F5BCCF87}" dt="2021-06-23T18:07:56.205" v="132" actId="20577"/>
        <pc:sldMkLst>
          <pc:docMk/>
          <pc:sldMk cId="1790164264" sldId="268"/>
        </pc:sldMkLst>
        <pc:spChg chg="mod">
          <ac:chgData name="Sonja Stocker" userId="S::sonja.stocker@schule-seengen.ch::da60e6ed-bc3d-48e0-954b-85b5cbccdc3a" providerId="AD" clId="Web-{A5A17100-AE31-4C6E-B228-F463F5BCCF87}" dt="2021-06-23T18:07:56.205" v="132" actId="20577"/>
          <ac:spMkLst>
            <pc:docMk/>
            <pc:sldMk cId="1790164264" sldId="268"/>
            <ac:spMk id="3" creationId="{28FB5DF6-410D-41ED-B93D-5CE0BE194B25}"/>
          </ac:spMkLst>
        </pc:spChg>
      </pc:sldChg>
      <pc:sldChg chg="modSp">
        <pc:chgData name="Sonja Stocker" userId="S::sonja.stocker@schule-seengen.ch::da60e6ed-bc3d-48e0-954b-85b5cbccdc3a" providerId="AD" clId="Web-{A5A17100-AE31-4C6E-B228-F463F5BCCF87}" dt="2021-06-23T18:08:35.846" v="136" actId="20577"/>
        <pc:sldMkLst>
          <pc:docMk/>
          <pc:sldMk cId="757042486" sldId="269"/>
        </pc:sldMkLst>
        <pc:spChg chg="mod">
          <ac:chgData name="Sonja Stocker" userId="S::sonja.stocker@schule-seengen.ch::da60e6ed-bc3d-48e0-954b-85b5cbccdc3a" providerId="AD" clId="Web-{A5A17100-AE31-4C6E-B228-F463F5BCCF87}" dt="2021-06-23T18:08:35.846" v="136" actId="20577"/>
          <ac:spMkLst>
            <pc:docMk/>
            <pc:sldMk cId="757042486" sldId="269"/>
            <ac:spMk id="3" creationId="{752FCB54-B4D7-4F6B-AB46-03FA55F718AE}"/>
          </ac:spMkLst>
        </pc:spChg>
      </pc:sldChg>
      <pc:sldChg chg="modSp">
        <pc:chgData name="Sonja Stocker" userId="S::sonja.stocker@schule-seengen.ch::da60e6ed-bc3d-48e0-954b-85b5cbccdc3a" providerId="AD" clId="Web-{A5A17100-AE31-4C6E-B228-F463F5BCCF87}" dt="2021-06-23T18:10:06.552" v="156" actId="20577"/>
        <pc:sldMkLst>
          <pc:docMk/>
          <pc:sldMk cId="1685358996" sldId="270"/>
        </pc:sldMkLst>
        <pc:spChg chg="mod">
          <ac:chgData name="Sonja Stocker" userId="S::sonja.stocker@schule-seengen.ch::da60e6ed-bc3d-48e0-954b-85b5cbccdc3a" providerId="AD" clId="Web-{A5A17100-AE31-4C6E-B228-F463F5BCCF87}" dt="2021-06-23T18:10:06.552" v="156" actId="20577"/>
          <ac:spMkLst>
            <pc:docMk/>
            <pc:sldMk cId="1685358996" sldId="270"/>
            <ac:spMk id="3" creationId="{D3EDFA49-AD6E-4036-A2C4-2381ED0B9BC1}"/>
          </ac:spMkLst>
        </pc:spChg>
        <pc:spChg chg="mod">
          <ac:chgData name="Sonja Stocker" userId="S::sonja.stocker@schule-seengen.ch::da60e6ed-bc3d-48e0-954b-85b5cbccdc3a" providerId="AD" clId="Web-{A5A17100-AE31-4C6E-B228-F463F5BCCF87}" dt="2021-06-23T18:09:27.785" v="146" actId="20577"/>
          <ac:spMkLst>
            <pc:docMk/>
            <pc:sldMk cId="1685358996" sldId="270"/>
            <ac:spMk id="4" creationId="{0675945A-90C4-446A-972D-ACB9E27E34EB}"/>
          </ac:spMkLst>
        </pc:spChg>
        <pc:spChg chg="mod">
          <ac:chgData name="Sonja Stocker" userId="S::sonja.stocker@schule-seengen.ch::da60e6ed-bc3d-48e0-954b-85b5cbccdc3a" providerId="AD" clId="Web-{A5A17100-AE31-4C6E-B228-F463F5BCCF87}" dt="2021-06-23T18:09:45.551" v="150" actId="20577"/>
          <ac:spMkLst>
            <pc:docMk/>
            <pc:sldMk cId="1685358996" sldId="270"/>
            <ac:spMk id="5" creationId="{9470B2CD-E211-44E8-8B55-134A70501519}"/>
          </ac:spMkLst>
        </pc:spChg>
      </pc:sldChg>
      <pc:sldChg chg="modSp">
        <pc:chgData name="Sonja Stocker" userId="S::sonja.stocker@schule-seengen.ch::da60e6ed-bc3d-48e0-954b-85b5cbccdc3a" providerId="AD" clId="Web-{A5A17100-AE31-4C6E-B228-F463F5BCCF87}" dt="2021-06-23T18:10:58.585" v="166" actId="20577"/>
        <pc:sldMkLst>
          <pc:docMk/>
          <pc:sldMk cId="527104448" sldId="271"/>
        </pc:sldMkLst>
        <pc:spChg chg="mod">
          <ac:chgData name="Sonja Stocker" userId="S::sonja.stocker@schule-seengen.ch::da60e6ed-bc3d-48e0-954b-85b5cbccdc3a" providerId="AD" clId="Web-{A5A17100-AE31-4C6E-B228-F463F5BCCF87}" dt="2021-06-23T18:10:44.022" v="164" actId="20577"/>
          <ac:spMkLst>
            <pc:docMk/>
            <pc:sldMk cId="527104448" sldId="271"/>
            <ac:spMk id="4" creationId="{63C215CD-6248-4817-8158-74B733E968AB}"/>
          </ac:spMkLst>
        </pc:spChg>
        <pc:spChg chg="mod">
          <ac:chgData name="Sonja Stocker" userId="S::sonja.stocker@schule-seengen.ch::da60e6ed-bc3d-48e0-954b-85b5cbccdc3a" providerId="AD" clId="Web-{A5A17100-AE31-4C6E-B228-F463F5BCCF87}" dt="2021-06-23T18:10:58.585" v="166" actId="20577"/>
          <ac:spMkLst>
            <pc:docMk/>
            <pc:sldMk cId="527104448" sldId="271"/>
            <ac:spMk id="7" creationId="{03B037BE-0B1A-43FF-921D-A4B3CEAAB308}"/>
          </ac:spMkLst>
        </pc:spChg>
      </pc:sldChg>
    </pc:docChg>
  </pc:docChgLst>
  <pc:docChgLst>
    <pc:chgData name="Sonja Stocker" userId="S::sonja.stocker@schule-seengen.ch::da60e6ed-bc3d-48e0-954b-85b5cbccdc3a" providerId="AD" clId="Web-{A3427AE7-F3A7-4837-BF1E-C2A3310C134C}"/>
    <pc:docChg chg="modSld">
      <pc:chgData name="Sonja Stocker" userId="S::sonja.stocker@schule-seengen.ch::da60e6ed-bc3d-48e0-954b-85b5cbccdc3a" providerId="AD" clId="Web-{A3427AE7-F3A7-4837-BF1E-C2A3310C134C}" dt="2021-06-24T01:15:32.328" v="63" actId="20577"/>
      <pc:docMkLst>
        <pc:docMk/>
      </pc:docMkLst>
      <pc:sldChg chg="modSp">
        <pc:chgData name="Sonja Stocker" userId="S::sonja.stocker@schule-seengen.ch::da60e6ed-bc3d-48e0-954b-85b5cbccdc3a" providerId="AD" clId="Web-{A3427AE7-F3A7-4837-BF1E-C2A3310C134C}" dt="2021-06-24T01:06:37.350" v="2" actId="20577"/>
        <pc:sldMkLst>
          <pc:docMk/>
          <pc:sldMk cId="337301150" sldId="256"/>
        </pc:sldMkLst>
        <pc:spChg chg="mod">
          <ac:chgData name="Sonja Stocker" userId="S::sonja.stocker@schule-seengen.ch::da60e6ed-bc3d-48e0-954b-85b5cbccdc3a" providerId="AD" clId="Web-{A3427AE7-F3A7-4837-BF1E-C2A3310C134C}" dt="2021-06-24T01:06:37.350" v="2" actId="20577"/>
          <ac:spMkLst>
            <pc:docMk/>
            <pc:sldMk cId="337301150" sldId="256"/>
            <ac:spMk id="6" creationId="{D596D77B-27B6-49FC-9FA7-CA03C9710436}"/>
          </ac:spMkLst>
        </pc:spChg>
      </pc:sldChg>
      <pc:sldChg chg="modSp">
        <pc:chgData name="Sonja Stocker" userId="S::sonja.stocker@schule-seengen.ch::da60e6ed-bc3d-48e0-954b-85b5cbccdc3a" providerId="AD" clId="Web-{A3427AE7-F3A7-4837-BF1E-C2A3310C134C}" dt="2021-06-24T01:07:07.227" v="4" actId="20577"/>
        <pc:sldMkLst>
          <pc:docMk/>
          <pc:sldMk cId="504298899" sldId="257"/>
        </pc:sldMkLst>
        <pc:spChg chg="mod">
          <ac:chgData name="Sonja Stocker" userId="S::sonja.stocker@schule-seengen.ch::da60e6ed-bc3d-48e0-954b-85b5cbccdc3a" providerId="AD" clId="Web-{A3427AE7-F3A7-4837-BF1E-C2A3310C134C}" dt="2021-06-24T01:07:07.227" v="4" actId="20577"/>
          <ac:spMkLst>
            <pc:docMk/>
            <pc:sldMk cId="504298899" sldId="257"/>
            <ac:spMk id="5" creationId="{0688620D-EC05-47D2-A35B-A18FCBC15198}"/>
          </ac:spMkLst>
        </pc:spChg>
      </pc:sldChg>
      <pc:sldChg chg="modSp">
        <pc:chgData name="Sonja Stocker" userId="S::sonja.stocker@schule-seengen.ch::da60e6ed-bc3d-48e0-954b-85b5cbccdc3a" providerId="AD" clId="Web-{A3427AE7-F3A7-4837-BF1E-C2A3310C134C}" dt="2021-06-24T01:08:27.310" v="7" actId="20577"/>
        <pc:sldMkLst>
          <pc:docMk/>
          <pc:sldMk cId="444328440" sldId="259"/>
        </pc:sldMkLst>
        <pc:spChg chg="mod">
          <ac:chgData name="Sonja Stocker" userId="S::sonja.stocker@schule-seengen.ch::da60e6ed-bc3d-48e0-954b-85b5cbccdc3a" providerId="AD" clId="Web-{A3427AE7-F3A7-4837-BF1E-C2A3310C134C}" dt="2021-06-24T01:08:27.310" v="7" actId="20577"/>
          <ac:spMkLst>
            <pc:docMk/>
            <pc:sldMk cId="444328440" sldId="259"/>
            <ac:spMk id="5" creationId="{DD5628C5-4200-4B76-86C7-4A0BD015C799}"/>
          </ac:spMkLst>
        </pc:spChg>
      </pc:sldChg>
      <pc:sldChg chg="modSp">
        <pc:chgData name="Sonja Stocker" userId="S::sonja.stocker@schule-seengen.ch::da60e6ed-bc3d-48e0-954b-85b5cbccdc3a" providerId="AD" clId="Web-{A3427AE7-F3A7-4837-BF1E-C2A3310C134C}" dt="2021-06-24T01:09:12.549" v="14" actId="20577"/>
        <pc:sldMkLst>
          <pc:docMk/>
          <pc:sldMk cId="1486988475" sldId="260"/>
        </pc:sldMkLst>
        <pc:spChg chg="mod">
          <ac:chgData name="Sonja Stocker" userId="S::sonja.stocker@schule-seengen.ch::da60e6ed-bc3d-48e0-954b-85b5cbccdc3a" providerId="AD" clId="Web-{A3427AE7-F3A7-4837-BF1E-C2A3310C134C}" dt="2021-06-24T01:08:57.502" v="9" actId="20577"/>
          <ac:spMkLst>
            <pc:docMk/>
            <pc:sldMk cId="1486988475" sldId="260"/>
            <ac:spMk id="4" creationId="{E88F8999-135E-4E2C-BAB6-E5341B7B5D87}"/>
          </ac:spMkLst>
        </pc:spChg>
        <pc:spChg chg="mod">
          <ac:chgData name="Sonja Stocker" userId="S::sonja.stocker@schule-seengen.ch::da60e6ed-bc3d-48e0-954b-85b5cbccdc3a" providerId="AD" clId="Web-{A3427AE7-F3A7-4837-BF1E-C2A3310C134C}" dt="2021-06-24T01:09:12.549" v="14" actId="20577"/>
          <ac:spMkLst>
            <pc:docMk/>
            <pc:sldMk cId="1486988475" sldId="260"/>
            <ac:spMk id="6" creationId="{2FA81A28-A942-476C-9FB3-21C9B5F46BD4}"/>
          </ac:spMkLst>
        </pc:spChg>
      </pc:sldChg>
      <pc:sldChg chg="modSp">
        <pc:chgData name="Sonja Stocker" userId="S::sonja.stocker@schule-seengen.ch::da60e6ed-bc3d-48e0-954b-85b5cbccdc3a" providerId="AD" clId="Web-{A3427AE7-F3A7-4837-BF1E-C2A3310C134C}" dt="2021-06-24T01:10:28.901" v="20" actId="20577"/>
        <pc:sldMkLst>
          <pc:docMk/>
          <pc:sldMk cId="319006028" sldId="262"/>
        </pc:sldMkLst>
        <pc:spChg chg="mod">
          <ac:chgData name="Sonja Stocker" userId="S::sonja.stocker@schule-seengen.ch::da60e6ed-bc3d-48e0-954b-85b5cbccdc3a" providerId="AD" clId="Web-{A3427AE7-F3A7-4837-BF1E-C2A3310C134C}" dt="2021-06-24T01:10:28.901" v="20" actId="20577"/>
          <ac:spMkLst>
            <pc:docMk/>
            <pc:sldMk cId="319006028" sldId="262"/>
            <ac:spMk id="3" creationId="{88A355CA-AEDF-46CD-BF71-20AB7EB1865A}"/>
          </ac:spMkLst>
        </pc:spChg>
      </pc:sldChg>
      <pc:sldChg chg="modSp">
        <pc:chgData name="Sonja Stocker" userId="S::sonja.stocker@schule-seengen.ch::da60e6ed-bc3d-48e0-954b-85b5cbccdc3a" providerId="AD" clId="Web-{A3427AE7-F3A7-4837-BF1E-C2A3310C134C}" dt="2021-06-24T01:09:37.770" v="17" actId="20577"/>
        <pc:sldMkLst>
          <pc:docMk/>
          <pc:sldMk cId="1180194076" sldId="263"/>
        </pc:sldMkLst>
        <pc:spChg chg="mod">
          <ac:chgData name="Sonja Stocker" userId="S::sonja.stocker@schule-seengen.ch::da60e6ed-bc3d-48e0-954b-85b5cbccdc3a" providerId="AD" clId="Web-{A3427AE7-F3A7-4837-BF1E-C2A3310C134C}" dt="2021-06-24T01:09:37.770" v="17" actId="20577"/>
          <ac:spMkLst>
            <pc:docMk/>
            <pc:sldMk cId="1180194076" sldId="263"/>
            <ac:spMk id="4" creationId="{1C70F536-76E3-4F80-A20F-E250B6AF372E}"/>
          </ac:spMkLst>
        </pc:spChg>
      </pc:sldChg>
      <pc:sldChg chg="modSp">
        <pc:chgData name="Sonja Stocker" userId="S::sonja.stocker@schule-seengen.ch::da60e6ed-bc3d-48e0-954b-85b5cbccdc3a" providerId="AD" clId="Web-{A3427AE7-F3A7-4837-BF1E-C2A3310C134C}" dt="2021-06-24T01:10:56.294" v="22" actId="20577"/>
        <pc:sldMkLst>
          <pc:docMk/>
          <pc:sldMk cId="3767960311" sldId="264"/>
        </pc:sldMkLst>
        <pc:spChg chg="mod">
          <ac:chgData name="Sonja Stocker" userId="S::sonja.stocker@schule-seengen.ch::da60e6ed-bc3d-48e0-954b-85b5cbccdc3a" providerId="AD" clId="Web-{A3427AE7-F3A7-4837-BF1E-C2A3310C134C}" dt="2021-06-24T01:10:56.294" v="22" actId="20577"/>
          <ac:spMkLst>
            <pc:docMk/>
            <pc:sldMk cId="3767960311" sldId="264"/>
            <ac:spMk id="7" creationId="{DDBC5266-18E3-4F05-B48A-C03765B3F526}"/>
          </ac:spMkLst>
        </pc:spChg>
      </pc:sldChg>
      <pc:sldChg chg="modSp">
        <pc:chgData name="Sonja Stocker" userId="S::sonja.stocker@schule-seengen.ch::da60e6ed-bc3d-48e0-954b-85b5cbccdc3a" providerId="AD" clId="Web-{A3427AE7-F3A7-4837-BF1E-C2A3310C134C}" dt="2021-06-24T01:11:37.703" v="26" actId="20577"/>
        <pc:sldMkLst>
          <pc:docMk/>
          <pc:sldMk cId="1795862413" sldId="265"/>
        </pc:sldMkLst>
        <pc:spChg chg="mod">
          <ac:chgData name="Sonja Stocker" userId="S::sonja.stocker@schule-seengen.ch::da60e6ed-bc3d-48e0-954b-85b5cbccdc3a" providerId="AD" clId="Web-{A3427AE7-F3A7-4837-BF1E-C2A3310C134C}" dt="2021-06-24T01:11:37.703" v="26" actId="20577"/>
          <ac:spMkLst>
            <pc:docMk/>
            <pc:sldMk cId="1795862413" sldId="265"/>
            <ac:spMk id="4" creationId="{F18A77F7-148A-46C8-9747-18151E7060D8}"/>
          </ac:spMkLst>
        </pc:spChg>
      </pc:sldChg>
      <pc:sldChg chg="modSp">
        <pc:chgData name="Sonja Stocker" userId="S::sonja.stocker@schule-seengen.ch::da60e6ed-bc3d-48e0-954b-85b5cbccdc3a" providerId="AD" clId="Web-{A3427AE7-F3A7-4837-BF1E-C2A3310C134C}" dt="2021-06-24T01:12:24.300" v="30" actId="14100"/>
        <pc:sldMkLst>
          <pc:docMk/>
          <pc:sldMk cId="1069718683" sldId="267"/>
        </pc:sldMkLst>
        <pc:spChg chg="mod">
          <ac:chgData name="Sonja Stocker" userId="S::sonja.stocker@schule-seengen.ch::da60e6ed-bc3d-48e0-954b-85b5cbccdc3a" providerId="AD" clId="Web-{A3427AE7-F3A7-4837-BF1E-C2A3310C134C}" dt="2021-06-24T01:12:24.300" v="30" actId="14100"/>
          <ac:spMkLst>
            <pc:docMk/>
            <pc:sldMk cId="1069718683" sldId="267"/>
            <ac:spMk id="3" creationId="{3E7530DD-C92E-4EC3-8673-1BA5049CD365}"/>
          </ac:spMkLst>
        </pc:spChg>
      </pc:sldChg>
      <pc:sldChg chg="modSp">
        <pc:chgData name="Sonja Stocker" userId="S::sonja.stocker@schule-seengen.ch::da60e6ed-bc3d-48e0-954b-85b5cbccdc3a" providerId="AD" clId="Web-{A3427AE7-F3A7-4837-BF1E-C2A3310C134C}" dt="2021-06-24T01:14:11.369" v="52" actId="20577"/>
        <pc:sldMkLst>
          <pc:docMk/>
          <pc:sldMk cId="1790164264" sldId="268"/>
        </pc:sldMkLst>
        <pc:spChg chg="mod">
          <ac:chgData name="Sonja Stocker" userId="S::sonja.stocker@schule-seengen.ch::da60e6ed-bc3d-48e0-954b-85b5cbccdc3a" providerId="AD" clId="Web-{A3427AE7-F3A7-4837-BF1E-C2A3310C134C}" dt="2021-06-24T01:14:11.369" v="52" actId="20577"/>
          <ac:spMkLst>
            <pc:docMk/>
            <pc:sldMk cId="1790164264" sldId="268"/>
            <ac:spMk id="3" creationId="{28FB5DF6-410D-41ED-B93D-5CE0BE194B25}"/>
          </ac:spMkLst>
        </pc:spChg>
      </pc:sldChg>
      <pc:sldChg chg="modSp">
        <pc:chgData name="Sonja Stocker" userId="S::sonja.stocker@schule-seengen.ch::da60e6ed-bc3d-48e0-954b-85b5cbccdc3a" providerId="AD" clId="Web-{A3427AE7-F3A7-4837-BF1E-C2A3310C134C}" dt="2021-06-24T01:14:57.497" v="61" actId="20577"/>
        <pc:sldMkLst>
          <pc:docMk/>
          <pc:sldMk cId="757042486" sldId="269"/>
        </pc:sldMkLst>
        <pc:spChg chg="mod">
          <ac:chgData name="Sonja Stocker" userId="S::sonja.stocker@schule-seengen.ch::da60e6ed-bc3d-48e0-954b-85b5cbccdc3a" providerId="AD" clId="Web-{A3427AE7-F3A7-4837-BF1E-C2A3310C134C}" dt="2021-06-24T01:14:57.497" v="61" actId="20577"/>
          <ac:spMkLst>
            <pc:docMk/>
            <pc:sldMk cId="757042486" sldId="269"/>
            <ac:spMk id="4" creationId="{E1EF2A67-E962-4C89-94D7-4F59412667A2}"/>
          </ac:spMkLst>
        </pc:spChg>
        <pc:spChg chg="mod">
          <ac:chgData name="Sonja Stocker" userId="S::sonja.stocker@schule-seengen.ch::da60e6ed-bc3d-48e0-954b-85b5cbccdc3a" providerId="AD" clId="Web-{A3427AE7-F3A7-4837-BF1E-C2A3310C134C}" dt="2021-06-24T01:14:44.512" v="56" actId="20577"/>
          <ac:spMkLst>
            <pc:docMk/>
            <pc:sldMk cId="757042486" sldId="269"/>
            <ac:spMk id="5" creationId="{495BF410-FB58-4D51-AFEC-F9D5C0A78D76}"/>
          </ac:spMkLst>
        </pc:spChg>
      </pc:sldChg>
      <pc:sldChg chg="modSp">
        <pc:chgData name="Sonja Stocker" userId="S::sonja.stocker@schule-seengen.ch::da60e6ed-bc3d-48e0-954b-85b5cbccdc3a" providerId="AD" clId="Web-{A3427AE7-F3A7-4837-BF1E-C2A3310C134C}" dt="2021-06-24T01:15:32.328" v="63" actId="20577"/>
        <pc:sldMkLst>
          <pc:docMk/>
          <pc:sldMk cId="1685358996" sldId="270"/>
        </pc:sldMkLst>
        <pc:spChg chg="mod">
          <ac:chgData name="Sonja Stocker" userId="S::sonja.stocker@schule-seengen.ch::da60e6ed-bc3d-48e0-954b-85b5cbccdc3a" providerId="AD" clId="Web-{A3427AE7-F3A7-4837-BF1E-C2A3310C134C}" dt="2021-06-24T01:15:32.328" v="63" actId="20577"/>
          <ac:spMkLst>
            <pc:docMk/>
            <pc:sldMk cId="1685358996" sldId="270"/>
            <ac:spMk id="3" creationId="{D3EDFA49-AD6E-4036-A2C4-2381ED0B9BC1}"/>
          </ac:spMkLst>
        </pc:spChg>
      </pc:sldChg>
    </pc:docChg>
  </pc:docChgLst>
  <pc:docChgLst>
    <pc:chgData name="Sonja Stocker" userId="S::sonja.stocker@schule-seengen.ch::da60e6ed-bc3d-48e0-954b-85b5cbccdc3a" providerId="AD" clId="Web-{DCF567A3-4995-4514-8BC8-2BC887B1ADF1}"/>
    <pc:docChg chg="modSld">
      <pc:chgData name="Sonja Stocker" userId="S::sonja.stocker@schule-seengen.ch::da60e6ed-bc3d-48e0-954b-85b5cbccdc3a" providerId="AD" clId="Web-{DCF567A3-4995-4514-8BC8-2BC887B1ADF1}" dt="2021-06-23T17:23:57.755" v="116" actId="20577"/>
      <pc:docMkLst>
        <pc:docMk/>
      </pc:docMkLst>
      <pc:sldChg chg="modSp">
        <pc:chgData name="Sonja Stocker" userId="S::sonja.stocker@schule-seengen.ch::da60e6ed-bc3d-48e0-954b-85b5cbccdc3a" providerId="AD" clId="Web-{DCF567A3-4995-4514-8BC8-2BC887B1ADF1}" dt="2021-06-23T17:18:30.718" v="79" actId="20577"/>
        <pc:sldMkLst>
          <pc:docMk/>
          <pc:sldMk cId="337301150" sldId="256"/>
        </pc:sldMkLst>
        <pc:spChg chg="mod">
          <ac:chgData name="Sonja Stocker" userId="S::sonja.stocker@schule-seengen.ch::da60e6ed-bc3d-48e0-954b-85b5cbccdc3a" providerId="AD" clId="Web-{DCF567A3-4995-4514-8BC8-2BC887B1ADF1}" dt="2021-06-23T17:18:30.718" v="79" actId="20577"/>
          <ac:spMkLst>
            <pc:docMk/>
            <pc:sldMk cId="337301150" sldId="256"/>
            <ac:spMk id="6" creationId="{D596D77B-27B6-49FC-9FA7-CA03C9710436}"/>
          </ac:spMkLst>
        </pc:spChg>
        <pc:spChg chg="mod">
          <ac:chgData name="Sonja Stocker" userId="S::sonja.stocker@schule-seengen.ch::da60e6ed-bc3d-48e0-954b-85b5cbccdc3a" providerId="AD" clId="Web-{DCF567A3-4995-4514-8BC8-2BC887B1ADF1}" dt="2021-06-23T17:12:38.978" v="14" actId="20577"/>
          <ac:spMkLst>
            <pc:docMk/>
            <pc:sldMk cId="337301150" sldId="256"/>
            <ac:spMk id="11" creationId="{D1B85158-BAC0-4450-BCB8-D9EF1993E013}"/>
          </ac:spMkLst>
        </pc:spChg>
        <pc:spChg chg="mod">
          <ac:chgData name="Sonja Stocker" userId="S::sonja.stocker@schule-seengen.ch::da60e6ed-bc3d-48e0-954b-85b5cbccdc3a" providerId="AD" clId="Web-{DCF567A3-4995-4514-8BC8-2BC887B1ADF1}" dt="2021-06-23T17:16:23.888" v="41" actId="20577"/>
          <ac:spMkLst>
            <pc:docMk/>
            <pc:sldMk cId="337301150" sldId="256"/>
            <ac:spMk id="12" creationId="{4240FAFA-7666-473F-A53F-CAB3CE87E802}"/>
          </ac:spMkLst>
        </pc:spChg>
      </pc:sldChg>
      <pc:sldChg chg="modSp">
        <pc:chgData name="Sonja Stocker" userId="S::sonja.stocker@schule-seengen.ch::da60e6ed-bc3d-48e0-954b-85b5cbccdc3a" providerId="AD" clId="Web-{DCF567A3-4995-4514-8BC8-2BC887B1ADF1}" dt="2021-06-23T17:19:35.704" v="87" actId="20577"/>
        <pc:sldMkLst>
          <pc:docMk/>
          <pc:sldMk cId="504298899" sldId="257"/>
        </pc:sldMkLst>
        <pc:spChg chg="mod">
          <ac:chgData name="Sonja Stocker" userId="S::sonja.stocker@schule-seengen.ch::da60e6ed-bc3d-48e0-954b-85b5cbccdc3a" providerId="AD" clId="Web-{DCF567A3-4995-4514-8BC8-2BC887B1ADF1}" dt="2021-06-23T17:19:35.704" v="87" actId="20577"/>
          <ac:spMkLst>
            <pc:docMk/>
            <pc:sldMk cId="504298899" sldId="257"/>
            <ac:spMk id="3" creationId="{7EA3BD26-1820-46C2-A50C-A0B37AB32103}"/>
          </ac:spMkLst>
        </pc:spChg>
        <pc:spChg chg="mod">
          <ac:chgData name="Sonja Stocker" userId="S::sonja.stocker@schule-seengen.ch::da60e6ed-bc3d-48e0-954b-85b5cbccdc3a" providerId="AD" clId="Web-{DCF567A3-4995-4514-8BC8-2BC887B1ADF1}" dt="2021-06-23T17:13:17.025" v="21" actId="20577"/>
          <ac:spMkLst>
            <pc:docMk/>
            <pc:sldMk cId="504298899" sldId="257"/>
            <ac:spMk id="5" creationId="{0688620D-EC05-47D2-A35B-A18FCBC15198}"/>
          </ac:spMkLst>
        </pc:spChg>
      </pc:sldChg>
      <pc:sldChg chg="modSp">
        <pc:chgData name="Sonja Stocker" userId="S::sonja.stocker@schule-seengen.ch::da60e6ed-bc3d-48e0-954b-85b5cbccdc3a" providerId="AD" clId="Web-{DCF567A3-4995-4514-8BC8-2BC887B1ADF1}" dt="2021-06-23T17:21:23.565" v="105" actId="20577"/>
        <pc:sldMkLst>
          <pc:docMk/>
          <pc:sldMk cId="3540239601" sldId="258"/>
        </pc:sldMkLst>
        <pc:spChg chg="mod">
          <ac:chgData name="Sonja Stocker" userId="S::sonja.stocker@schule-seengen.ch::da60e6ed-bc3d-48e0-954b-85b5cbccdc3a" providerId="AD" clId="Web-{DCF567A3-4995-4514-8BC8-2BC887B1ADF1}" dt="2021-06-23T17:20:29.471" v="98" actId="20577"/>
          <ac:spMkLst>
            <pc:docMk/>
            <pc:sldMk cId="3540239601" sldId="258"/>
            <ac:spMk id="4" creationId="{64802FFA-2D55-40D9-8CBE-7DB763A3461F}"/>
          </ac:spMkLst>
        </pc:spChg>
        <pc:spChg chg="mod">
          <ac:chgData name="Sonja Stocker" userId="S::sonja.stocker@schule-seengen.ch::da60e6ed-bc3d-48e0-954b-85b5cbccdc3a" providerId="AD" clId="Web-{DCF567A3-4995-4514-8BC8-2BC887B1ADF1}" dt="2021-06-23T17:21:23.565" v="105" actId="20577"/>
          <ac:spMkLst>
            <pc:docMk/>
            <pc:sldMk cId="3540239601" sldId="258"/>
            <ac:spMk id="5" creationId="{B057D756-6239-40A5-A95A-FFBFB835CC2B}"/>
          </ac:spMkLst>
        </pc:spChg>
      </pc:sldChg>
      <pc:sldChg chg="modSp">
        <pc:chgData name="Sonja Stocker" userId="S::sonja.stocker@schule-seengen.ch::da60e6ed-bc3d-48e0-954b-85b5cbccdc3a" providerId="AD" clId="Web-{DCF567A3-4995-4514-8BC8-2BC887B1ADF1}" dt="2021-06-23T17:23:57.755" v="116" actId="20577"/>
        <pc:sldMkLst>
          <pc:docMk/>
          <pc:sldMk cId="444328440" sldId="259"/>
        </pc:sldMkLst>
        <pc:spChg chg="mod">
          <ac:chgData name="Sonja Stocker" userId="S::sonja.stocker@schule-seengen.ch::da60e6ed-bc3d-48e0-954b-85b5cbccdc3a" providerId="AD" clId="Web-{DCF567A3-4995-4514-8BC8-2BC887B1ADF1}" dt="2021-06-23T17:21:29.206" v="106" actId="20577"/>
          <ac:spMkLst>
            <pc:docMk/>
            <pc:sldMk cId="444328440" sldId="259"/>
            <ac:spMk id="3" creationId="{1F1EB439-0B0C-4BA2-B615-8E5411EE26D5}"/>
          </ac:spMkLst>
        </pc:spChg>
        <pc:spChg chg="mod">
          <ac:chgData name="Sonja Stocker" userId="S::sonja.stocker@schule-seengen.ch::da60e6ed-bc3d-48e0-954b-85b5cbccdc3a" providerId="AD" clId="Web-{DCF567A3-4995-4514-8BC8-2BC887B1ADF1}" dt="2021-06-23T17:23:30.380" v="110" actId="20577"/>
          <ac:spMkLst>
            <pc:docMk/>
            <pc:sldMk cId="444328440" sldId="259"/>
            <ac:spMk id="4" creationId="{9F8EC181-46AD-44BD-8AC8-458E9D8DABC7}"/>
          </ac:spMkLst>
        </pc:spChg>
        <pc:spChg chg="mod">
          <ac:chgData name="Sonja Stocker" userId="S::sonja.stocker@schule-seengen.ch::da60e6ed-bc3d-48e0-954b-85b5cbccdc3a" providerId="AD" clId="Web-{DCF567A3-4995-4514-8BC8-2BC887B1ADF1}" dt="2021-06-23T17:23:57.755" v="116" actId="20577"/>
          <ac:spMkLst>
            <pc:docMk/>
            <pc:sldMk cId="444328440" sldId="259"/>
            <ac:spMk id="5" creationId="{DD5628C5-4200-4B76-86C7-4A0BD015C79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BA495B-F922-418A-9C01-3FCCD2DE1866}" type="datetimeFigureOut">
              <a:rPr lang="de-CH" smtClean="0"/>
              <a:t>23.06.2021</a:t>
            </a:fld>
            <a:endParaRPr lang="de-CH"/>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9DF054-F4F5-49C9-BAB9-921C8D348D5F}" type="slidenum">
              <a:rPr lang="de-CH" smtClean="0"/>
              <a:t>‹Nr.›</a:t>
            </a:fld>
            <a:endParaRPr lang="de-CH"/>
          </a:p>
        </p:txBody>
      </p:sp>
    </p:spTree>
    <p:extLst>
      <p:ext uri="{BB962C8B-B14F-4D97-AF65-F5344CB8AC3E}">
        <p14:creationId xmlns:p14="http://schemas.microsoft.com/office/powerpoint/2010/main" val="625206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de-DE"/>
              <a:t>Mastertitelformat bearbeiten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0426C535-8563-4878-9727-960FAEE6ADC5}" type="datetimeFigureOut">
              <a:rPr lang="de-CH" smtClean="0"/>
              <a:t>23.06.2021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52A7E148-85B4-45D6-98EE-DF860C101D3C}" type="slidenum">
              <a:rPr lang="de-CH" smtClean="0"/>
              <a:t>‹Nr.›</a:t>
            </a:fld>
            <a:endParaRPr lang="de-CH"/>
          </a:p>
        </p:txBody>
      </p:sp>
    </p:spTree>
    <p:extLst>
      <p:ext uri="{BB962C8B-B14F-4D97-AF65-F5344CB8AC3E}">
        <p14:creationId xmlns:p14="http://schemas.microsoft.com/office/powerpoint/2010/main" val="3323143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0426C535-8563-4878-9727-960FAEE6ADC5}" type="datetimeFigureOut">
              <a:rPr lang="de-CH" smtClean="0"/>
              <a:t>23.06.2021</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52A7E148-85B4-45D6-98EE-DF860C101D3C}" type="slidenum">
              <a:rPr lang="de-CH" smtClean="0"/>
              <a:t>‹Nr.›</a:t>
            </a:fld>
            <a:endParaRPr lang="de-CH"/>
          </a:p>
        </p:txBody>
      </p:sp>
    </p:spTree>
    <p:extLst>
      <p:ext uri="{BB962C8B-B14F-4D97-AF65-F5344CB8AC3E}">
        <p14:creationId xmlns:p14="http://schemas.microsoft.com/office/powerpoint/2010/main" val="504001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de-DE"/>
              <a:t>Mastertitelformat bearbeiten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0426C535-8563-4878-9727-960FAEE6ADC5}" type="datetimeFigureOut">
              <a:rPr lang="de-CH" smtClean="0"/>
              <a:t>23.06.2021</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52A7E148-85B4-45D6-98EE-DF860C101D3C}" type="slidenum">
              <a:rPr lang="de-CH" smtClean="0"/>
              <a:t>‹Nr.›</a:t>
            </a:fld>
            <a:endParaRPr lang="de-CH"/>
          </a:p>
        </p:txBody>
      </p:sp>
    </p:spTree>
    <p:extLst>
      <p:ext uri="{BB962C8B-B14F-4D97-AF65-F5344CB8AC3E}">
        <p14:creationId xmlns:p14="http://schemas.microsoft.com/office/powerpoint/2010/main" val="2058509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de-DE"/>
              <a:t>Mastertitelformat bearbeiten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0426C535-8563-4878-9727-960FAEE6ADC5}" type="datetimeFigureOut">
              <a:rPr lang="de-CH" smtClean="0"/>
              <a:t>23.06.2021</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52A7E148-85B4-45D6-98EE-DF860C101D3C}" type="slidenum">
              <a:rPr lang="de-CH" smtClean="0"/>
              <a:t>‹Nr.›</a:t>
            </a:fld>
            <a:endParaRPr lang="de-CH"/>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620139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de-DE"/>
              <a:t>Mastertitelformat bearbeiten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0426C535-8563-4878-9727-960FAEE6ADC5}" type="datetimeFigureOut">
              <a:rPr lang="de-CH" smtClean="0"/>
              <a:t>23.06.2021</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52A7E148-85B4-45D6-98EE-DF860C101D3C}" type="slidenum">
              <a:rPr lang="de-CH" smtClean="0"/>
              <a:t>‹Nr.›</a:t>
            </a:fld>
            <a:endParaRPr lang="de-CH"/>
          </a:p>
        </p:txBody>
      </p:sp>
    </p:spTree>
    <p:extLst>
      <p:ext uri="{BB962C8B-B14F-4D97-AF65-F5344CB8AC3E}">
        <p14:creationId xmlns:p14="http://schemas.microsoft.com/office/powerpoint/2010/main" val="1913449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de-DE"/>
              <a:t>Mastertitelformat bearbeiten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3" name="Date Placeholder 2"/>
          <p:cNvSpPr>
            <a:spLocks noGrp="1"/>
          </p:cNvSpPr>
          <p:nvPr>
            <p:ph type="dt" sz="half" idx="10"/>
          </p:nvPr>
        </p:nvSpPr>
        <p:spPr/>
        <p:txBody>
          <a:bodyPr/>
          <a:lstStyle/>
          <a:p>
            <a:fld id="{0426C535-8563-4878-9727-960FAEE6ADC5}" type="datetimeFigureOut">
              <a:rPr lang="de-CH" smtClean="0"/>
              <a:t>23.06.2021</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52A7E148-85B4-45D6-98EE-DF860C101D3C}" type="slidenum">
              <a:rPr lang="de-CH" smtClean="0"/>
              <a:t>‹Nr.›</a:t>
            </a:fld>
            <a:endParaRPr lang="de-CH"/>
          </a:p>
        </p:txBody>
      </p:sp>
    </p:spTree>
    <p:extLst>
      <p:ext uri="{BB962C8B-B14F-4D97-AF65-F5344CB8AC3E}">
        <p14:creationId xmlns:p14="http://schemas.microsoft.com/office/powerpoint/2010/main" val="3097768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de-DE"/>
              <a:t>Mastertitelformat bearbeiten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3" name="Date Placeholder 2"/>
          <p:cNvSpPr>
            <a:spLocks noGrp="1"/>
          </p:cNvSpPr>
          <p:nvPr>
            <p:ph type="dt" sz="half" idx="10"/>
          </p:nvPr>
        </p:nvSpPr>
        <p:spPr/>
        <p:txBody>
          <a:bodyPr/>
          <a:lstStyle/>
          <a:p>
            <a:fld id="{0426C535-8563-4878-9727-960FAEE6ADC5}" type="datetimeFigureOut">
              <a:rPr lang="de-CH" smtClean="0"/>
              <a:t>23.06.2021</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52A7E148-85B4-45D6-98EE-DF860C101D3C}" type="slidenum">
              <a:rPr lang="de-CH" smtClean="0"/>
              <a:t>‹Nr.›</a:t>
            </a:fld>
            <a:endParaRPr lang="de-CH"/>
          </a:p>
        </p:txBody>
      </p:sp>
    </p:spTree>
    <p:extLst>
      <p:ext uri="{BB962C8B-B14F-4D97-AF65-F5344CB8AC3E}">
        <p14:creationId xmlns:p14="http://schemas.microsoft.com/office/powerpoint/2010/main" val="10993399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e-DE"/>
              <a:t>Mastertitelformat bearbeiten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426C535-8563-4878-9727-960FAEE6ADC5}" type="datetimeFigureOut">
              <a:rPr lang="de-CH" smtClean="0"/>
              <a:t>23.06.2021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52A7E148-85B4-45D6-98EE-DF860C101D3C}" type="slidenum">
              <a:rPr lang="de-CH" smtClean="0"/>
              <a:t>‹Nr.›</a:t>
            </a:fld>
            <a:endParaRPr lang="de-CH"/>
          </a:p>
        </p:txBody>
      </p:sp>
    </p:spTree>
    <p:extLst>
      <p:ext uri="{BB962C8B-B14F-4D97-AF65-F5344CB8AC3E}">
        <p14:creationId xmlns:p14="http://schemas.microsoft.com/office/powerpoint/2010/main" val="36728809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de-DE"/>
              <a:t>Mastertitelformat bearbeiten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426C535-8563-4878-9727-960FAEE6ADC5}" type="datetimeFigureOut">
              <a:rPr lang="de-CH" smtClean="0"/>
              <a:t>23.06.2021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52A7E148-85B4-45D6-98EE-DF860C101D3C}" type="slidenum">
              <a:rPr lang="de-CH" smtClean="0"/>
              <a:t>‹Nr.›</a:t>
            </a:fld>
            <a:endParaRPr lang="de-CH"/>
          </a:p>
        </p:txBody>
      </p:sp>
    </p:spTree>
    <p:extLst>
      <p:ext uri="{BB962C8B-B14F-4D97-AF65-F5344CB8AC3E}">
        <p14:creationId xmlns:p14="http://schemas.microsoft.com/office/powerpoint/2010/main" val="2920470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e-DE"/>
              <a:t>Mastertitelformat bearbeiten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426C535-8563-4878-9727-960FAEE6ADC5}" type="datetimeFigureOut">
              <a:rPr lang="de-CH" smtClean="0"/>
              <a:t>23.06.2021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52A7E148-85B4-45D6-98EE-DF860C101D3C}" type="slidenum">
              <a:rPr lang="de-CH" smtClean="0"/>
              <a:t>‹Nr.›</a:t>
            </a:fld>
            <a:endParaRPr lang="de-CH"/>
          </a:p>
        </p:txBody>
      </p:sp>
    </p:spTree>
    <p:extLst>
      <p:ext uri="{BB962C8B-B14F-4D97-AF65-F5344CB8AC3E}">
        <p14:creationId xmlns:p14="http://schemas.microsoft.com/office/powerpoint/2010/main" val="3335803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de-DE"/>
              <a:t>Mastertitelformat bearbeiten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0426C535-8563-4878-9727-960FAEE6ADC5}" type="datetimeFigureOut">
              <a:rPr lang="de-CH" smtClean="0"/>
              <a:t>23.06.2021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52A7E148-85B4-45D6-98EE-DF860C101D3C}" type="slidenum">
              <a:rPr lang="de-CH" smtClean="0"/>
              <a:t>‹Nr.›</a:t>
            </a:fld>
            <a:endParaRPr lang="de-CH"/>
          </a:p>
        </p:txBody>
      </p:sp>
    </p:spTree>
    <p:extLst>
      <p:ext uri="{BB962C8B-B14F-4D97-AF65-F5344CB8AC3E}">
        <p14:creationId xmlns:p14="http://schemas.microsoft.com/office/powerpoint/2010/main" val="1766088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de-DE"/>
              <a:t>Mastertitelformat bearbeiten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0426C535-8563-4878-9727-960FAEE6ADC5}" type="datetimeFigureOut">
              <a:rPr lang="de-CH" smtClean="0"/>
              <a:t>23.06.2021</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52A7E148-85B4-45D6-98EE-DF860C101D3C}" type="slidenum">
              <a:rPr lang="de-CH" smtClean="0"/>
              <a:t>‹Nr.›</a:t>
            </a:fld>
            <a:endParaRPr lang="de-CH"/>
          </a:p>
        </p:txBody>
      </p:sp>
    </p:spTree>
    <p:extLst>
      <p:ext uri="{BB962C8B-B14F-4D97-AF65-F5344CB8AC3E}">
        <p14:creationId xmlns:p14="http://schemas.microsoft.com/office/powerpoint/2010/main" val="4029500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de-DE"/>
              <a:t>Mastertitelformat bearbeiten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2" name="Content Placeholder 3"/>
          <p:cNvSpPr>
            <a:spLocks noGrp="1"/>
          </p:cNvSpPr>
          <p:nvPr>
            <p:ph sz="quarter" idx="13"/>
          </p:nvPr>
        </p:nvSpPr>
        <p:spPr>
          <a:xfrm>
            <a:off x="913774" y="3051012"/>
            <a:ext cx="5106027" cy="274018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3" name="Content Placeholder 5"/>
          <p:cNvSpPr>
            <a:spLocks noGrp="1"/>
          </p:cNvSpPr>
          <p:nvPr>
            <p:ph sz="quarter" idx="14"/>
          </p:nvPr>
        </p:nvSpPr>
        <p:spPr>
          <a:xfrm>
            <a:off x="6172200" y="3051012"/>
            <a:ext cx="5105401" cy="274018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0426C535-8563-4878-9727-960FAEE6ADC5}" type="datetimeFigureOut">
              <a:rPr lang="de-CH" smtClean="0"/>
              <a:t>23.06.2021</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52A7E148-85B4-45D6-98EE-DF860C101D3C}" type="slidenum">
              <a:rPr lang="de-CH" smtClean="0"/>
              <a:t>‹Nr.›</a:t>
            </a:fld>
            <a:endParaRPr lang="de-CH"/>
          </a:p>
        </p:txBody>
      </p:sp>
    </p:spTree>
    <p:extLst>
      <p:ext uri="{BB962C8B-B14F-4D97-AF65-F5344CB8AC3E}">
        <p14:creationId xmlns:p14="http://schemas.microsoft.com/office/powerpoint/2010/main" val="2370976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0426C535-8563-4878-9727-960FAEE6ADC5}" type="datetimeFigureOut">
              <a:rPr lang="de-CH" smtClean="0"/>
              <a:t>23.06.2021</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52A7E148-85B4-45D6-98EE-DF860C101D3C}" type="slidenum">
              <a:rPr lang="de-CH" smtClean="0"/>
              <a:t>‹Nr.›</a:t>
            </a:fld>
            <a:endParaRPr lang="de-CH"/>
          </a:p>
        </p:txBody>
      </p:sp>
    </p:spTree>
    <p:extLst>
      <p:ext uri="{BB962C8B-B14F-4D97-AF65-F5344CB8AC3E}">
        <p14:creationId xmlns:p14="http://schemas.microsoft.com/office/powerpoint/2010/main" val="4141948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0426C535-8563-4878-9727-960FAEE6ADC5}" type="datetimeFigureOut">
              <a:rPr lang="de-CH" smtClean="0"/>
              <a:t>23.06.2021</a:t>
            </a:fld>
            <a:endParaRPr lang="de-CH"/>
          </a:p>
        </p:txBody>
      </p:sp>
      <p:sp>
        <p:nvSpPr>
          <p:cNvPr id="3" name="Footer Placeholder 2"/>
          <p:cNvSpPr>
            <a:spLocks noGrp="1"/>
          </p:cNvSpPr>
          <p:nvPr>
            <p:ph type="ftr" sz="quarter" idx="11"/>
          </p:nvPr>
        </p:nvSpPr>
        <p:spPr/>
        <p:txBody>
          <a:bodyPr/>
          <a:lstStyle/>
          <a:p>
            <a:endParaRPr lang="de-CH"/>
          </a:p>
        </p:txBody>
      </p:sp>
      <p:sp>
        <p:nvSpPr>
          <p:cNvPr id="4" name="Slide Number Placeholder 3"/>
          <p:cNvSpPr>
            <a:spLocks noGrp="1"/>
          </p:cNvSpPr>
          <p:nvPr>
            <p:ph type="sldNum" sz="quarter" idx="12"/>
          </p:nvPr>
        </p:nvSpPr>
        <p:spPr/>
        <p:txBody>
          <a:bodyPr/>
          <a:lstStyle/>
          <a:p>
            <a:fld id="{52A7E148-85B4-45D6-98EE-DF860C101D3C}" type="slidenum">
              <a:rPr lang="de-CH" smtClean="0"/>
              <a:t>‹Nr.›</a:t>
            </a:fld>
            <a:endParaRPr lang="de-CH"/>
          </a:p>
        </p:txBody>
      </p:sp>
    </p:spTree>
    <p:extLst>
      <p:ext uri="{BB962C8B-B14F-4D97-AF65-F5344CB8AC3E}">
        <p14:creationId xmlns:p14="http://schemas.microsoft.com/office/powerpoint/2010/main" val="2979849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de-DE"/>
              <a:t>Mastertitelformat bearbeiten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0426C535-8563-4878-9727-960FAEE6ADC5}" type="datetimeFigureOut">
              <a:rPr lang="de-CH" smtClean="0"/>
              <a:t>23.06.2021</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52A7E148-85B4-45D6-98EE-DF860C101D3C}" type="slidenum">
              <a:rPr lang="de-CH" smtClean="0"/>
              <a:t>‹Nr.›</a:t>
            </a:fld>
            <a:endParaRPr lang="de-CH"/>
          </a:p>
        </p:txBody>
      </p:sp>
    </p:spTree>
    <p:extLst>
      <p:ext uri="{BB962C8B-B14F-4D97-AF65-F5344CB8AC3E}">
        <p14:creationId xmlns:p14="http://schemas.microsoft.com/office/powerpoint/2010/main" val="2585945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0426C535-8563-4878-9727-960FAEE6ADC5}" type="datetimeFigureOut">
              <a:rPr lang="de-CH" smtClean="0"/>
              <a:t>23.06.2021</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52A7E148-85B4-45D6-98EE-DF860C101D3C}" type="slidenum">
              <a:rPr lang="de-CH" smtClean="0"/>
              <a:t>‹Nr.›</a:t>
            </a:fld>
            <a:endParaRPr lang="de-CH"/>
          </a:p>
        </p:txBody>
      </p:sp>
    </p:spTree>
    <p:extLst>
      <p:ext uri="{BB962C8B-B14F-4D97-AF65-F5344CB8AC3E}">
        <p14:creationId xmlns:p14="http://schemas.microsoft.com/office/powerpoint/2010/main" val="4144764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0426C535-8563-4878-9727-960FAEE6ADC5}" type="datetimeFigureOut">
              <a:rPr lang="de-CH" smtClean="0"/>
              <a:t>23.06.2021</a:t>
            </a:fld>
            <a:endParaRPr lang="de-CH"/>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de-CH"/>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52A7E148-85B4-45D6-98EE-DF860C101D3C}" type="slidenum">
              <a:rPr lang="de-CH" smtClean="0"/>
              <a:t>‹Nr.›</a:t>
            </a:fld>
            <a:endParaRPr lang="de-CH"/>
          </a:p>
        </p:txBody>
      </p:sp>
    </p:spTree>
    <p:extLst>
      <p:ext uri="{BB962C8B-B14F-4D97-AF65-F5344CB8AC3E}">
        <p14:creationId xmlns:p14="http://schemas.microsoft.com/office/powerpoint/2010/main" val="3933329266"/>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 id="2147483790"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2841D8BC-B0CF-4059-AA02-224320C3917A}"/>
              </a:ext>
            </a:extLst>
          </p:cNvPr>
          <p:cNvSpPr>
            <a:spLocks noGrp="1"/>
          </p:cNvSpPr>
          <p:nvPr>
            <p:ph type="title"/>
          </p:nvPr>
        </p:nvSpPr>
        <p:spPr/>
        <p:txBody>
          <a:bodyPr>
            <a:normAutofit/>
          </a:bodyPr>
          <a:lstStyle/>
          <a:p>
            <a:r>
              <a:rPr lang="de-DE" sz="4800" dirty="0">
                <a:solidFill>
                  <a:srgbClr val="CB3DCF"/>
                </a:solidFill>
              </a:rPr>
              <a:t>Was schätzt du an der Schule nach dem Fernunterricht?</a:t>
            </a:r>
            <a:endParaRPr lang="de-CH" sz="4800" dirty="0">
              <a:solidFill>
                <a:srgbClr val="CB3DCF"/>
              </a:solidFill>
            </a:endParaRPr>
          </a:p>
        </p:txBody>
      </p:sp>
      <p:sp>
        <p:nvSpPr>
          <p:cNvPr id="6" name="Textfeld 5">
            <a:extLst>
              <a:ext uri="{FF2B5EF4-FFF2-40B4-BE49-F238E27FC236}">
                <a16:creationId xmlns:a16="http://schemas.microsoft.com/office/drawing/2014/main" id="{D596D77B-27B6-49FC-9FA7-CA03C9710436}"/>
              </a:ext>
            </a:extLst>
          </p:cNvPr>
          <p:cNvSpPr txBox="1"/>
          <p:nvPr/>
        </p:nvSpPr>
        <p:spPr>
          <a:xfrm>
            <a:off x="1090359" y="3864625"/>
            <a:ext cx="6508377" cy="1938992"/>
          </a:xfrm>
          <a:prstGeom prst="rect">
            <a:avLst/>
          </a:prstGeom>
          <a:noFill/>
        </p:spPr>
        <p:txBody>
          <a:bodyPr wrap="square" lIns="91440" tIns="45720" rIns="91440" bIns="45720" rtlCol="0" anchor="t">
            <a:spAutoFit/>
          </a:bodyPr>
          <a:lstStyle/>
          <a:p>
            <a:r>
              <a:rPr lang="de-DE" sz="2000" dirty="0"/>
              <a:t>Ich schätze den persönlichen Austausch zum Beispiel während der Pausen und im Sportunterricht sehr.  Schön ist es, wieder mit anderen aus der Klasse “</a:t>
            </a:r>
            <a:r>
              <a:rPr lang="de-DE" sz="2000" dirty="0" err="1"/>
              <a:t>face</a:t>
            </a:r>
            <a:r>
              <a:rPr lang="de-DE" sz="2000" dirty="0"/>
              <a:t> </a:t>
            </a:r>
            <a:r>
              <a:rPr lang="de-DE" sz="2000" dirty="0" err="1"/>
              <a:t>to</a:t>
            </a:r>
            <a:r>
              <a:rPr lang="de-DE" sz="2000" dirty="0"/>
              <a:t> </a:t>
            </a:r>
            <a:r>
              <a:rPr lang="de-DE" sz="2000" dirty="0" err="1"/>
              <a:t>face</a:t>
            </a:r>
            <a:r>
              <a:rPr lang="de-DE" sz="2000" dirty="0"/>
              <a:t>” sprechen zu können, ohne immer über das Handy zu kommunizieren. Es ist nicht möglich, die zahlreichen lustigen Momente während des Unterrichts zu Hause zu erleben. (B2a) </a:t>
            </a:r>
            <a:endParaRPr lang="de-CH" sz="2000" dirty="0"/>
          </a:p>
        </p:txBody>
      </p:sp>
      <p:sp>
        <p:nvSpPr>
          <p:cNvPr id="11" name="Textfeld 10">
            <a:extLst>
              <a:ext uri="{FF2B5EF4-FFF2-40B4-BE49-F238E27FC236}">
                <a16:creationId xmlns:a16="http://schemas.microsoft.com/office/drawing/2014/main" id="{D1B85158-BAC0-4450-BCB8-D9EF1993E013}"/>
              </a:ext>
            </a:extLst>
          </p:cNvPr>
          <p:cNvSpPr txBox="1"/>
          <p:nvPr/>
        </p:nvSpPr>
        <p:spPr>
          <a:xfrm>
            <a:off x="8085666" y="2510118"/>
            <a:ext cx="3499555" cy="3108544"/>
          </a:xfrm>
          <a:prstGeom prst="rect">
            <a:avLst/>
          </a:prstGeom>
          <a:noFill/>
        </p:spPr>
        <p:txBody>
          <a:bodyPr wrap="square" lIns="91440" tIns="45720" rIns="91440" bIns="45720" rtlCol="0" anchor="t">
            <a:spAutoFit/>
          </a:bodyPr>
          <a:lstStyle/>
          <a:p>
            <a:r>
              <a:rPr lang="de-DE" sz="2000" dirty="0"/>
              <a:t>Wenn man die Schweiz mit anderen Ländern vergleicht, hatten wir wenig Homeschooling. Trotzdem schätze ich es, dass ich jeden Tag meine Kollegen sehen, aber auch den teilweise normalen Schulalltag erleben kann. (B2a) </a:t>
            </a:r>
          </a:p>
          <a:p>
            <a:endParaRPr lang="de-DE" dirty="0"/>
          </a:p>
          <a:p>
            <a:r>
              <a:rPr lang="de-DE" dirty="0"/>
              <a:t> </a:t>
            </a:r>
            <a:endParaRPr lang="de-CH" dirty="0"/>
          </a:p>
        </p:txBody>
      </p:sp>
      <p:sp>
        <p:nvSpPr>
          <p:cNvPr id="12" name="Textfeld 11">
            <a:extLst>
              <a:ext uri="{FF2B5EF4-FFF2-40B4-BE49-F238E27FC236}">
                <a16:creationId xmlns:a16="http://schemas.microsoft.com/office/drawing/2014/main" id="{4240FAFA-7666-473F-A53F-CAB3CE87E802}"/>
              </a:ext>
            </a:extLst>
          </p:cNvPr>
          <p:cNvSpPr txBox="1"/>
          <p:nvPr/>
        </p:nvSpPr>
        <p:spPr>
          <a:xfrm>
            <a:off x="1165412" y="2552451"/>
            <a:ext cx="4087906" cy="1015663"/>
          </a:xfrm>
          <a:prstGeom prst="rect">
            <a:avLst/>
          </a:prstGeom>
          <a:noFill/>
        </p:spPr>
        <p:txBody>
          <a:bodyPr wrap="square" lIns="91440" tIns="45720" rIns="91440" bIns="45720" rtlCol="0" anchor="t">
            <a:spAutoFit/>
          </a:bodyPr>
          <a:lstStyle/>
          <a:p>
            <a:r>
              <a:rPr lang="de-DE" sz="2000" dirty="0"/>
              <a:t>Ich freue mich richtig, dass man direkt mit den Lehrern sprechen kann und dass man alle wiedersieht. (B2a)</a:t>
            </a:r>
            <a:endParaRPr lang="de-CH" sz="2000" dirty="0"/>
          </a:p>
        </p:txBody>
      </p:sp>
    </p:spTree>
    <p:extLst>
      <p:ext uri="{BB962C8B-B14F-4D97-AF65-F5344CB8AC3E}">
        <p14:creationId xmlns:p14="http://schemas.microsoft.com/office/powerpoint/2010/main" val="3373011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91DFE2-3A47-4F71-A2E6-067FF66B3A86}"/>
              </a:ext>
            </a:extLst>
          </p:cNvPr>
          <p:cNvSpPr>
            <a:spLocks noGrp="1"/>
          </p:cNvSpPr>
          <p:nvPr>
            <p:ph type="title"/>
          </p:nvPr>
        </p:nvSpPr>
        <p:spPr/>
        <p:txBody>
          <a:bodyPr/>
          <a:lstStyle/>
          <a:p>
            <a:r>
              <a:rPr lang="de-DE" sz="4400" dirty="0">
                <a:solidFill>
                  <a:srgbClr val="CB3DCF"/>
                </a:solidFill>
              </a:rPr>
              <a:t>Was schätzt du an der Schule nach dem Fernunterricht?</a:t>
            </a:r>
            <a:endParaRPr lang="de-CH" dirty="0"/>
          </a:p>
        </p:txBody>
      </p:sp>
      <p:sp>
        <p:nvSpPr>
          <p:cNvPr id="3" name="Textfeld 2">
            <a:extLst>
              <a:ext uri="{FF2B5EF4-FFF2-40B4-BE49-F238E27FC236}">
                <a16:creationId xmlns:a16="http://schemas.microsoft.com/office/drawing/2014/main" id="{8DFADB5F-2C50-4BF4-849C-ABCA894E5553}"/>
              </a:ext>
            </a:extLst>
          </p:cNvPr>
          <p:cNvSpPr txBox="1"/>
          <p:nvPr/>
        </p:nvSpPr>
        <p:spPr>
          <a:xfrm>
            <a:off x="631767" y="2543695"/>
            <a:ext cx="3973483" cy="2554545"/>
          </a:xfrm>
          <a:prstGeom prst="rect">
            <a:avLst/>
          </a:prstGeom>
          <a:noFill/>
        </p:spPr>
        <p:txBody>
          <a:bodyPr wrap="square" lIns="91440" tIns="45720" rIns="91440" bIns="45720" rtlCol="0" anchor="t">
            <a:spAutoFit/>
          </a:bodyPr>
          <a:lstStyle/>
          <a:p>
            <a:r>
              <a:rPr lang="de-CH" sz="2000" dirty="0"/>
              <a:t>Ich schätze es, dass wir alle wieder hier sind und trotzdem Spass haben können und dass die Lehrer uns noch immer viele Freiheiten lassen und uns anspornen, selbstständig und zuverlässig zu sein. Beispiele: Lernziele auf Teams, allgemein Nachrichten… (B2b)</a:t>
            </a:r>
          </a:p>
        </p:txBody>
      </p:sp>
      <p:sp>
        <p:nvSpPr>
          <p:cNvPr id="4" name="Textfeld 3">
            <a:extLst>
              <a:ext uri="{FF2B5EF4-FFF2-40B4-BE49-F238E27FC236}">
                <a16:creationId xmlns:a16="http://schemas.microsoft.com/office/drawing/2014/main" id="{F18A77F7-148A-46C8-9747-18151E7060D8}"/>
              </a:ext>
            </a:extLst>
          </p:cNvPr>
          <p:cNvSpPr txBox="1"/>
          <p:nvPr/>
        </p:nvSpPr>
        <p:spPr>
          <a:xfrm>
            <a:off x="6777644" y="3079142"/>
            <a:ext cx="3895898" cy="2862322"/>
          </a:xfrm>
          <a:prstGeom prst="rect">
            <a:avLst/>
          </a:prstGeom>
          <a:noFill/>
        </p:spPr>
        <p:txBody>
          <a:bodyPr wrap="square" lIns="91440" tIns="45720" rIns="91440" bIns="45720" rtlCol="0" anchor="t">
            <a:spAutoFit/>
          </a:bodyPr>
          <a:lstStyle/>
          <a:p>
            <a:r>
              <a:rPr lang="de-CH" sz="2000" dirty="0"/>
              <a:t>Man kann mehr und einfacher lernen. Vor allem war es in der Schule einfacher, sich zu organisieren, denn das Schulmaterial bekam man direkt im Unterricht, nicht so wie im Fernunterricht, wo man zuerst die richtigen Unterlagen suchen musste. (B2b)</a:t>
            </a:r>
          </a:p>
        </p:txBody>
      </p:sp>
    </p:spTree>
    <p:extLst>
      <p:ext uri="{BB962C8B-B14F-4D97-AF65-F5344CB8AC3E}">
        <p14:creationId xmlns:p14="http://schemas.microsoft.com/office/powerpoint/2010/main" val="17958624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EA5B68-5BBC-4CC7-AB73-E8FDD991D6D3}"/>
              </a:ext>
            </a:extLst>
          </p:cNvPr>
          <p:cNvSpPr>
            <a:spLocks noGrp="1"/>
          </p:cNvSpPr>
          <p:nvPr>
            <p:ph type="title"/>
          </p:nvPr>
        </p:nvSpPr>
        <p:spPr/>
        <p:txBody>
          <a:bodyPr/>
          <a:lstStyle/>
          <a:p>
            <a:r>
              <a:rPr lang="de-DE" sz="4400" dirty="0">
                <a:solidFill>
                  <a:srgbClr val="CB3DCF"/>
                </a:solidFill>
              </a:rPr>
              <a:t>Was schätzt du an der Schule nach dem Fernunterricht?</a:t>
            </a:r>
            <a:endParaRPr lang="de-CH" dirty="0"/>
          </a:p>
        </p:txBody>
      </p:sp>
      <p:sp>
        <p:nvSpPr>
          <p:cNvPr id="4" name="Textfeld 3">
            <a:extLst>
              <a:ext uri="{FF2B5EF4-FFF2-40B4-BE49-F238E27FC236}">
                <a16:creationId xmlns:a16="http://schemas.microsoft.com/office/drawing/2014/main" id="{17E60948-9F34-445E-A96A-FDF70F0D9F74}"/>
              </a:ext>
            </a:extLst>
          </p:cNvPr>
          <p:cNvSpPr txBox="1"/>
          <p:nvPr/>
        </p:nvSpPr>
        <p:spPr>
          <a:xfrm>
            <a:off x="1213658" y="2527069"/>
            <a:ext cx="3906982" cy="1323439"/>
          </a:xfrm>
          <a:prstGeom prst="rect">
            <a:avLst/>
          </a:prstGeom>
          <a:noFill/>
        </p:spPr>
        <p:txBody>
          <a:bodyPr wrap="square" rtlCol="0">
            <a:spAutoFit/>
          </a:bodyPr>
          <a:lstStyle/>
          <a:p>
            <a:r>
              <a:rPr lang="de-CH" sz="2000" dirty="0"/>
              <a:t>Ich schätze es, dass mein Tag wieder eine Routine hat und ich auch das Haus verlassen kann, um in die Schule zu gehen. (B2b)</a:t>
            </a:r>
          </a:p>
        </p:txBody>
      </p:sp>
      <p:sp>
        <p:nvSpPr>
          <p:cNvPr id="5" name="Textfeld 4">
            <a:extLst>
              <a:ext uri="{FF2B5EF4-FFF2-40B4-BE49-F238E27FC236}">
                <a16:creationId xmlns:a16="http://schemas.microsoft.com/office/drawing/2014/main" id="{ACE4EE99-4797-471E-9273-5D86AA77F100}"/>
              </a:ext>
            </a:extLst>
          </p:cNvPr>
          <p:cNvSpPr txBox="1"/>
          <p:nvPr/>
        </p:nvSpPr>
        <p:spPr>
          <a:xfrm>
            <a:off x="6417425" y="2527069"/>
            <a:ext cx="3408219" cy="1631216"/>
          </a:xfrm>
          <a:prstGeom prst="rect">
            <a:avLst/>
          </a:prstGeom>
          <a:noFill/>
        </p:spPr>
        <p:txBody>
          <a:bodyPr wrap="square" rtlCol="0">
            <a:spAutoFit/>
          </a:bodyPr>
          <a:lstStyle/>
          <a:p>
            <a:r>
              <a:rPr lang="de-CH" sz="2000" dirty="0"/>
              <a:t>Am meisten schätze ich den sozialen Kontakt, dass ich meine Freunde jeden Tag sehe und einen geregelten Tagesablauf habe. (B2b)</a:t>
            </a:r>
          </a:p>
        </p:txBody>
      </p:sp>
      <p:sp>
        <p:nvSpPr>
          <p:cNvPr id="6" name="Textfeld 5">
            <a:extLst>
              <a:ext uri="{FF2B5EF4-FFF2-40B4-BE49-F238E27FC236}">
                <a16:creationId xmlns:a16="http://schemas.microsoft.com/office/drawing/2014/main" id="{63778451-661A-4BBD-8D80-48A9BD3EB78A}"/>
              </a:ext>
            </a:extLst>
          </p:cNvPr>
          <p:cNvSpPr txBox="1"/>
          <p:nvPr/>
        </p:nvSpPr>
        <p:spPr>
          <a:xfrm>
            <a:off x="2660073" y="4470660"/>
            <a:ext cx="3591098" cy="1015663"/>
          </a:xfrm>
          <a:prstGeom prst="rect">
            <a:avLst/>
          </a:prstGeom>
          <a:noFill/>
        </p:spPr>
        <p:txBody>
          <a:bodyPr wrap="square" rtlCol="0">
            <a:spAutoFit/>
          </a:bodyPr>
          <a:lstStyle/>
          <a:p>
            <a:r>
              <a:rPr lang="de-CH" sz="2000" dirty="0"/>
              <a:t>Es findet mehr Kommunikation statt und ich kann mich besser konzentrieren. (B2b)</a:t>
            </a:r>
          </a:p>
        </p:txBody>
      </p:sp>
      <p:sp>
        <p:nvSpPr>
          <p:cNvPr id="7" name="Textfeld 6">
            <a:extLst>
              <a:ext uri="{FF2B5EF4-FFF2-40B4-BE49-F238E27FC236}">
                <a16:creationId xmlns:a16="http://schemas.microsoft.com/office/drawing/2014/main" id="{973474EF-9832-467F-BEB6-11EB3B859B97}"/>
              </a:ext>
            </a:extLst>
          </p:cNvPr>
          <p:cNvSpPr txBox="1"/>
          <p:nvPr/>
        </p:nvSpPr>
        <p:spPr>
          <a:xfrm>
            <a:off x="7348451" y="4605251"/>
            <a:ext cx="2975956" cy="1015663"/>
          </a:xfrm>
          <a:prstGeom prst="rect">
            <a:avLst/>
          </a:prstGeom>
          <a:noFill/>
        </p:spPr>
        <p:txBody>
          <a:bodyPr wrap="square" rtlCol="0">
            <a:spAutoFit/>
          </a:bodyPr>
          <a:lstStyle/>
          <a:p>
            <a:r>
              <a:rPr lang="de-CH" sz="2000" dirty="0"/>
              <a:t>Ich schätze sehr, dass ich meine Kollegen wieder sehen kann. (B2b)</a:t>
            </a:r>
          </a:p>
        </p:txBody>
      </p:sp>
    </p:spTree>
    <p:extLst>
      <p:ext uri="{BB962C8B-B14F-4D97-AF65-F5344CB8AC3E}">
        <p14:creationId xmlns:p14="http://schemas.microsoft.com/office/powerpoint/2010/main" val="33734705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83B6F6-B9BC-40DB-8031-5AA14E7E5BA1}"/>
              </a:ext>
            </a:extLst>
          </p:cNvPr>
          <p:cNvSpPr>
            <a:spLocks noGrp="1"/>
          </p:cNvSpPr>
          <p:nvPr>
            <p:ph type="title"/>
          </p:nvPr>
        </p:nvSpPr>
        <p:spPr/>
        <p:txBody>
          <a:bodyPr/>
          <a:lstStyle/>
          <a:p>
            <a:r>
              <a:rPr lang="de-DE" sz="4400" dirty="0">
                <a:solidFill>
                  <a:srgbClr val="CB3DCF"/>
                </a:solidFill>
              </a:rPr>
              <a:t>Was schätzt du an der Schule nach dem Fernunterricht?</a:t>
            </a:r>
            <a:endParaRPr lang="de-CH" dirty="0"/>
          </a:p>
        </p:txBody>
      </p:sp>
      <p:sp>
        <p:nvSpPr>
          <p:cNvPr id="3" name="Textfeld 2">
            <a:extLst>
              <a:ext uri="{FF2B5EF4-FFF2-40B4-BE49-F238E27FC236}">
                <a16:creationId xmlns:a16="http://schemas.microsoft.com/office/drawing/2014/main" id="{3E7530DD-C92E-4EC3-8673-1BA5049CD365}"/>
              </a:ext>
            </a:extLst>
          </p:cNvPr>
          <p:cNvSpPr txBox="1"/>
          <p:nvPr/>
        </p:nvSpPr>
        <p:spPr>
          <a:xfrm>
            <a:off x="1105786" y="2700670"/>
            <a:ext cx="3678865" cy="1938992"/>
          </a:xfrm>
          <a:prstGeom prst="rect">
            <a:avLst/>
          </a:prstGeom>
          <a:noFill/>
        </p:spPr>
        <p:txBody>
          <a:bodyPr wrap="square" lIns="91440" tIns="45720" rIns="91440" bIns="45720" rtlCol="0" anchor="t">
            <a:spAutoFit/>
          </a:bodyPr>
          <a:lstStyle/>
          <a:p>
            <a:r>
              <a:rPr lang="de-DE" sz="2000" dirty="0"/>
              <a:t>Ich schätze es sehr, zusammen zu sein, zusammen zu lachen, zu essen (in den Pausen) und zusammen zu arbeiten. Wir haben viel Kontakt über die Handys gehabt, aber es ist nicht das Gleiche. (B3a)</a:t>
            </a:r>
            <a:endParaRPr lang="de-CH" sz="2000" dirty="0"/>
          </a:p>
        </p:txBody>
      </p:sp>
      <p:sp>
        <p:nvSpPr>
          <p:cNvPr id="4" name="Textfeld 3">
            <a:extLst>
              <a:ext uri="{FF2B5EF4-FFF2-40B4-BE49-F238E27FC236}">
                <a16:creationId xmlns:a16="http://schemas.microsoft.com/office/drawing/2014/main" id="{77FC2B26-5F7C-4786-BE50-57BFBE0EF148}"/>
              </a:ext>
            </a:extLst>
          </p:cNvPr>
          <p:cNvSpPr txBox="1"/>
          <p:nvPr/>
        </p:nvSpPr>
        <p:spPr>
          <a:xfrm>
            <a:off x="6294473" y="2817628"/>
            <a:ext cx="4731489" cy="2246769"/>
          </a:xfrm>
          <a:prstGeom prst="rect">
            <a:avLst/>
          </a:prstGeom>
          <a:noFill/>
        </p:spPr>
        <p:txBody>
          <a:bodyPr wrap="square" lIns="91440" tIns="45720" rIns="91440" bIns="45720" rtlCol="0" anchor="t">
            <a:spAutoFit/>
          </a:bodyPr>
          <a:lstStyle/>
          <a:p>
            <a:r>
              <a:rPr lang="de-DE" sz="2000" dirty="0"/>
              <a:t>Ich schätze, dass wir Lehrpersonen haben, die uns helfen und die uns unsere Fragen direkt beantworten. Ich schätze es auch besonders, dass ich so viele Leute jeden Tag sehen darf. Mein Schulweg mit meinen Freunden, die Pausen und den täglichen Austausch. (B3a)</a:t>
            </a:r>
            <a:endParaRPr lang="de-CH" sz="2000" dirty="0"/>
          </a:p>
        </p:txBody>
      </p:sp>
    </p:spTree>
    <p:extLst>
      <p:ext uri="{BB962C8B-B14F-4D97-AF65-F5344CB8AC3E}">
        <p14:creationId xmlns:p14="http://schemas.microsoft.com/office/powerpoint/2010/main" val="10697186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705114-0903-4743-AC8E-F51B08CB1754}"/>
              </a:ext>
            </a:extLst>
          </p:cNvPr>
          <p:cNvSpPr>
            <a:spLocks noGrp="1"/>
          </p:cNvSpPr>
          <p:nvPr>
            <p:ph type="title"/>
          </p:nvPr>
        </p:nvSpPr>
        <p:spPr/>
        <p:txBody>
          <a:bodyPr/>
          <a:lstStyle/>
          <a:p>
            <a:r>
              <a:rPr lang="de-DE" sz="4400" dirty="0">
                <a:solidFill>
                  <a:srgbClr val="CB3DCF"/>
                </a:solidFill>
              </a:rPr>
              <a:t>Was schätzt du an der Schule nach dem Fernunterricht?</a:t>
            </a:r>
            <a:endParaRPr lang="de-CH" dirty="0"/>
          </a:p>
        </p:txBody>
      </p:sp>
      <p:sp>
        <p:nvSpPr>
          <p:cNvPr id="3" name="Textfeld 2">
            <a:extLst>
              <a:ext uri="{FF2B5EF4-FFF2-40B4-BE49-F238E27FC236}">
                <a16:creationId xmlns:a16="http://schemas.microsoft.com/office/drawing/2014/main" id="{28FB5DF6-410D-41ED-B93D-5CE0BE194B25}"/>
              </a:ext>
            </a:extLst>
          </p:cNvPr>
          <p:cNvSpPr txBox="1"/>
          <p:nvPr/>
        </p:nvSpPr>
        <p:spPr>
          <a:xfrm>
            <a:off x="1435395" y="2998381"/>
            <a:ext cx="2211572" cy="3170099"/>
          </a:xfrm>
          <a:prstGeom prst="rect">
            <a:avLst/>
          </a:prstGeom>
          <a:noFill/>
        </p:spPr>
        <p:txBody>
          <a:bodyPr wrap="square" lIns="91440" tIns="45720" rIns="91440" bIns="45720" rtlCol="0" anchor="t">
            <a:spAutoFit/>
          </a:bodyPr>
          <a:lstStyle/>
          <a:p>
            <a:r>
              <a:rPr lang="de-DE" sz="2000" dirty="0"/>
              <a:t>Mit dem Fahrrad in die Schule zu fahren, die Pausen mit Freunden zu verbringen, welche in anderen Klassen/Stufen sind, den Sport zusammen mit Freunden… (B3a)</a:t>
            </a:r>
            <a:endParaRPr lang="de-CH" sz="2000" dirty="0"/>
          </a:p>
        </p:txBody>
      </p:sp>
      <p:sp>
        <p:nvSpPr>
          <p:cNvPr id="4" name="Textfeld 3">
            <a:extLst>
              <a:ext uri="{FF2B5EF4-FFF2-40B4-BE49-F238E27FC236}">
                <a16:creationId xmlns:a16="http://schemas.microsoft.com/office/drawing/2014/main" id="{4C4EB244-21BA-4397-AA61-4F791310242C}"/>
              </a:ext>
            </a:extLst>
          </p:cNvPr>
          <p:cNvSpPr txBox="1"/>
          <p:nvPr/>
        </p:nvSpPr>
        <p:spPr>
          <a:xfrm>
            <a:off x="8200101" y="2155558"/>
            <a:ext cx="3774558" cy="1631216"/>
          </a:xfrm>
          <a:prstGeom prst="rect">
            <a:avLst/>
          </a:prstGeom>
          <a:noFill/>
        </p:spPr>
        <p:txBody>
          <a:bodyPr wrap="square" rtlCol="0">
            <a:spAutoFit/>
          </a:bodyPr>
          <a:lstStyle/>
          <a:p>
            <a:r>
              <a:rPr lang="de-DE" sz="2000" dirty="0"/>
              <a:t>Ich schätze es, dass man den Schulstoff vor Ort erklärt bekommt und so auch besser ins Thema kommt und dass ich eine Tagesstruktur habe. (B3a)</a:t>
            </a:r>
            <a:endParaRPr lang="de-CH" sz="2000" dirty="0"/>
          </a:p>
        </p:txBody>
      </p:sp>
      <p:sp>
        <p:nvSpPr>
          <p:cNvPr id="5" name="Textfeld 4">
            <a:extLst>
              <a:ext uri="{FF2B5EF4-FFF2-40B4-BE49-F238E27FC236}">
                <a16:creationId xmlns:a16="http://schemas.microsoft.com/office/drawing/2014/main" id="{262B1190-C774-4B7E-BFFE-5C9596524DDC}"/>
              </a:ext>
            </a:extLst>
          </p:cNvPr>
          <p:cNvSpPr txBox="1"/>
          <p:nvPr/>
        </p:nvSpPr>
        <p:spPr>
          <a:xfrm>
            <a:off x="4433776" y="4146696"/>
            <a:ext cx="4210494" cy="1631216"/>
          </a:xfrm>
          <a:prstGeom prst="rect">
            <a:avLst/>
          </a:prstGeom>
          <a:noFill/>
        </p:spPr>
        <p:txBody>
          <a:bodyPr wrap="square" rtlCol="0">
            <a:spAutoFit/>
          </a:bodyPr>
          <a:lstStyle/>
          <a:p>
            <a:r>
              <a:rPr lang="de-DE" sz="2000" dirty="0"/>
              <a:t>Alle Lehrer und Lehrerinnen sind sehr verständnisvoll und es ist schön, wieder einmal in die Öffentlichkeit gehen zu können und mit Leuten zu reden, die nicht zu meiner Familie gehören. (B3a)</a:t>
            </a:r>
            <a:endParaRPr lang="de-CH" sz="2000" dirty="0"/>
          </a:p>
        </p:txBody>
      </p:sp>
    </p:spTree>
    <p:extLst>
      <p:ext uri="{BB962C8B-B14F-4D97-AF65-F5344CB8AC3E}">
        <p14:creationId xmlns:p14="http://schemas.microsoft.com/office/powerpoint/2010/main" val="17901642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10F0FD-0CB4-4759-8957-D46328D63B8B}"/>
              </a:ext>
            </a:extLst>
          </p:cNvPr>
          <p:cNvSpPr>
            <a:spLocks noGrp="1"/>
          </p:cNvSpPr>
          <p:nvPr>
            <p:ph type="title"/>
          </p:nvPr>
        </p:nvSpPr>
        <p:spPr/>
        <p:txBody>
          <a:bodyPr/>
          <a:lstStyle/>
          <a:p>
            <a:r>
              <a:rPr lang="de-DE" sz="4400" dirty="0">
                <a:solidFill>
                  <a:srgbClr val="CB3DCF"/>
                </a:solidFill>
              </a:rPr>
              <a:t>Was schätzt du an der Schule nach dem Fernunterricht?</a:t>
            </a:r>
            <a:endParaRPr lang="de-CH" dirty="0"/>
          </a:p>
        </p:txBody>
      </p:sp>
      <p:sp>
        <p:nvSpPr>
          <p:cNvPr id="3" name="Textfeld 2">
            <a:extLst>
              <a:ext uri="{FF2B5EF4-FFF2-40B4-BE49-F238E27FC236}">
                <a16:creationId xmlns:a16="http://schemas.microsoft.com/office/drawing/2014/main" id="{752FCB54-B4D7-4F6B-AB46-03FA55F718AE}"/>
              </a:ext>
            </a:extLst>
          </p:cNvPr>
          <p:cNvSpPr txBox="1"/>
          <p:nvPr/>
        </p:nvSpPr>
        <p:spPr>
          <a:xfrm>
            <a:off x="691117" y="2360428"/>
            <a:ext cx="3264195" cy="2554545"/>
          </a:xfrm>
          <a:prstGeom prst="rect">
            <a:avLst/>
          </a:prstGeom>
          <a:noFill/>
        </p:spPr>
        <p:txBody>
          <a:bodyPr wrap="square" lIns="91440" tIns="45720" rIns="91440" bIns="45720" rtlCol="0" anchor="t">
            <a:spAutoFit/>
          </a:bodyPr>
          <a:lstStyle/>
          <a:p>
            <a:r>
              <a:rPr lang="de-DE" sz="2000" dirty="0"/>
              <a:t>Am meisten die Menschen. Zudem ist mir aufgefallen, dass ich mich in der Schule viel weniger schnell ablenken lasse und fokussierter bin. Meine Motivation, etwas zu Hause zu machen, ist geringer. (B3a)</a:t>
            </a:r>
            <a:endParaRPr lang="de-CH" sz="2000" dirty="0"/>
          </a:p>
        </p:txBody>
      </p:sp>
      <p:sp>
        <p:nvSpPr>
          <p:cNvPr id="4" name="Textfeld 3">
            <a:extLst>
              <a:ext uri="{FF2B5EF4-FFF2-40B4-BE49-F238E27FC236}">
                <a16:creationId xmlns:a16="http://schemas.microsoft.com/office/drawing/2014/main" id="{E1EF2A67-E962-4C89-94D7-4F59412667A2}"/>
              </a:ext>
            </a:extLst>
          </p:cNvPr>
          <p:cNvSpPr txBox="1"/>
          <p:nvPr/>
        </p:nvSpPr>
        <p:spPr>
          <a:xfrm>
            <a:off x="8236690" y="2052084"/>
            <a:ext cx="3349256" cy="2246769"/>
          </a:xfrm>
          <a:prstGeom prst="rect">
            <a:avLst/>
          </a:prstGeom>
          <a:noFill/>
        </p:spPr>
        <p:txBody>
          <a:bodyPr wrap="square" lIns="91440" tIns="45720" rIns="91440" bIns="45720" rtlCol="0" anchor="t">
            <a:spAutoFit/>
          </a:bodyPr>
          <a:lstStyle/>
          <a:p>
            <a:r>
              <a:rPr lang="de-DE" sz="2000" dirty="0"/>
              <a:t>Ich war froh, wieder in der Schule zu sein, denn es ist so viel einfacher, Lehrpersonen Fragen direkt vor Ort zu stellen. Es gab wieder Abwechslung und einen festen Stundenplan. (B3a)</a:t>
            </a:r>
            <a:endParaRPr lang="de-CH" sz="2000" dirty="0"/>
          </a:p>
        </p:txBody>
      </p:sp>
      <p:sp>
        <p:nvSpPr>
          <p:cNvPr id="5" name="Textfeld 4">
            <a:extLst>
              <a:ext uri="{FF2B5EF4-FFF2-40B4-BE49-F238E27FC236}">
                <a16:creationId xmlns:a16="http://schemas.microsoft.com/office/drawing/2014/main" id="{495BF410-FB58-4D51-AFEC-F9D5C0A78D76}"/>
              </a:ext>
            </a:extLst>
          </p:cNvPr>
          <p:cNvSpPr txBox="1"/>
          <p:nvPr/>
        </p:nvSpPr>
        <p:spPr>
          <a:xfrm>
            <a:off x="4242391" y="4019107"/>
            <a:ext cx="3264195" cy="1631216"/>
          </a:xfrm>
          <a:prstGeom prst="rect">
            <a:avLst/>
          </a:prstGeom>
          <a:noFill/>
        </p:spPr>
        <p:txBody>
          <a:bodyPr wrap="square" lIns="91440" tIns="45720" rIns="91440" bIns="45720" rtlCol="0" anchor="t">
            <a:spAutoFit/>
          </a:bodyPr>
          <a:lstStyle/>
          <a:p>
            <a:r>
              <a:rPr lang="de-DE" sz="2000" dirty="0"/>
              <a:t>Ich war froh, dass ich mich nicht mehr selbst um das Material kümmern und mich mit technischen Problemen herumschlagen musste. (B3a)</a:t>
            </a:r>
            <a:endParaRPr lang="de-CH" sz="2000" dirty="0"/>
          </a:p>
        </p:txBody>
      </p:sp>
    </p:spTree>
    <p:extLst>
      <p:ext uri="{BB962C8B-B14F-4D97-AF65-F5344CB8AC3E}">
        <p14:creationId xmlns:p14="http://schemas.microsoft.com/office/powerpoint/2010/main" val="7570424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D31D1E-293A-4543-8148-B2E94257B3E6}"/>
              </a:ext>
            </a:extLst>
          </p:cNvPr>
          <p:cNvSpPr>
            <a:spLocks noGrp="1"/>
          </p:cNvSpPr>
          <p:nvPr>
            <p:ph type="title"/>
          </p:nvPr>
        </p:nvSpPr>
        <p:spPr/>
        <p:txBody>
          <a:bodyPr/>
          <a:lstStyle/>
          <a:p>
            <a:r>
              <a:rPr lang="de-DE" sz="4400" dirty="0">
                <a:solidFill>
                  <a:srgbClr val="CB3DCF"/>
                </a:solidFill>
              </a:rPr>
              <a:t>Was schätzt du an der Schule nach dem Fernunterricht?</a:t>
            </a:r>
            <a:endParaRPr lang="de-CH" dirty="0"/>
          </a:p>
        </p:txBody>
      </p:sp>
      <p:sp>
        <p:nvSpPr>
          <p:cNvPr id="3" name="Textfeld 2">
            <a:extLst>
              <a:ext uri="{FF2B5EF4-FFF2-40B4-BE49-F238E27FC236}">
                <a16:creationId xmlns:a16="http://schemas.microsoft.com/office/drawing/2014/main" id="{D3EDFA49-AD6E-4036-A2C4-2381ED0B9BC1}"/>
              </a:ext>
            </a:extLst>
          </p:cNvPr>
          <p:cNvSpPr txBox="1"/>
          <p:nvPr/>
        </p:nvSpPr>
        <p:spPr>
          <a:xfrm>
            <a:off x="1286540" y="3147237"/>
            <a:ext cx="3040911" cy="2554545"/>
          </a:xfrm>
          <a:prstGeom prst="rect">
            <a:avLst/>
          </a:prstGeom>
          <a:noFill/>
        </p:spPr>
        <p:txBody>
          <a:bodyPr wrap="square" lIns="91440" tIns="45720" rIns="91440" bIns="45720" rtlCol="0" anchor="t">
            <a:spAutoFit/>
          </a:bodyPr>
          <a:lstStyle/>
          <a:p>
            <a:r>
              <a:rPr lang="de-DE" sz="2000" dirty="0"/>
              <a:t>Ich schätze es, dass man die Lehrpersonen wieder direkt fragen kann, wenn man etwas nicht versteht und dass man wieder Banknachbarn hat und sich mit diesen austauschen kann. (B3a)</a:t>
            </a:r>
            <a:endParaRPr lang="de-CH" sz="2000" dirty="0"/>
          </a:p>
        </p:txBody>
      </p:sp>
      <p:sp>
        <p:nvSpPr>
          <p:cNvPr id="4" name="Textfeld 3">
            <a:extLst>
              <a:ext uri="{FF2B5EF4-FFF2-40B4-BE49-F238E27FC236}">
                <a16:creationId xmlns:a16="http://schemas.microsoft.com/office/drawing/2014/main" id="{0675945A-90C4-446A-972D-ACB9E27E34EB}"/>
              </a:ext>
            </a:extLst>
          </p:cNvPr>
          <p:cNvSpPr txBox="1"/>
          <p:nvPr/>
        </p:nvSpPr>
        <p:spPr>
          <a:xfrm>
            <a:off x="4738579" y="2413337"/>
            <a:ext cx="3778971" cy="707886"/>
          </a:xfrm>
          <a:prstGeom prst="rect">
            <a:avLst/>
          </a:prstGeom>
          <a:noFill/>
        </p:spPr>
        <p:txBody>
          <a:bodyPr wrap="square" lIns="91440" tIns="45720" rIns="91440" bIns="45720" rtlCol="0" anchor="t">
            <a:spAutoFit/>
          </a:bodyPr>
          <a:lstStyle/>
          <a:p>
            <a:r>
              <a:rPr lang="de-DE" sz="2000" dirty="0"/>
              <a:t>Ich schätze den Kontakt zu meinen Mitmenschen. (B3a)</a:t>
            </a:r>
            <a:endParaRPr lang="de-CH" sz="2000" dirty="0"/>
          </a:p>
        </p:txBody>
      </p:sp>
      <p:sp>
        <p:nvSpPr>
          <p:cNvPr id="5" name="Textfeld 4">
            <a:extLst>
              <a:ext uri="{FF2B5EF4-FFF2-40B4-BE49-F238E27FC236}">
                <a16:creationId xmlns:a16="http://schemas.microsoft.com/office/drawing/2014/main" id="{9470B2CD-E211-44E8-8B55-134A70501519}"/>
              </a:ext>
            </a:extLst>
          </p:cNvPr>
          <p:cNvSpPr txBox="1"/>
          <p:nvPr/>
        </p:nvSpPr>
        <p:spPr>
          <a:xfrm>
            <a:off x="6019802" y="3627643"/>
            <a:ext cx="4210493" cy="2246769"/>
          </a:xfrm>
          <a:prstGeom prst="rect">
            <a:avLst/>
          </a:prstGeom>
          <a:noFill/>
        </p:spPr>
        <p:txBody>
          <a:bodyPr wrap="square" lIns="91440" tIns="45720" rIns="91440" bIns="45720" rtlCol="0" anchor="t">
            <a:spAutoFit/>
          </a:bodyPr>
          <a:lstStyle/>
          <a:p>
            <a:r>
              <a:rPr lang="de-DE" sz="2000" dirty="0"/>
              <a:t>Ich habe nie zuvor gemerkt, wie wichtig mir der Austausch mit meinen Mitschülern und Mitschülerinnen ist. Den Fernunterricht fand ich toll, aber die Lehrerwitze, die </a:t>
            </a:r>
            <a:r>
              <a:rPr lang="de-DE" sz="2000" dirty="0" err="1"/>
              <a:t>Spässe</a:t>
            </a:r>
            <a:r>
              <a:rPr lang="de-DE" sz="2000" dirty="0"/>
              <a:t> der Schüler und die Gespräche in den Pausen haben mir gefehlt. (B3a)</a:t>
            </a:r>
            <a:endParaRPr lang="de-CH" sz="2000" dirty="0"/>
          </a:p>
        </p:txBody>
      </p:sp>
    </p:spTree>
    <p:extLst>
      <p:ext uri="{BB962C8B-B14F-4D97-AF65-F5344CB8AC3E}">
        <p14:creationId xmlns:p14="http://schemas.microsoft.com/office/powerpoint/2010/main" val="16853589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93A316-6B8B-4D90-BDD5-4668D1218AE3}"/>
              </a:ext>
            </a:extLst>
          </p:cNvPr>
          <p:cNvSpPr>
            <a:spLocks noGrp="1"/>
          </p:cNvSpPr>
          <p:nvPr>
            <p:ph type="title"/>
          </p:nvPr>
        </p:nvSpPr>
        <p:spPr/>
        <p:txBody>
          <a:bodyPr/>
          <a:lstStyle/>
          <a:p>
            <a:r>
              <a:rPr lang="de-DE" sz="4400" dirty="0">
                <a:solidFill>
                  <a:srgbClr val="CB3DCF"/>
                </a:solidFill>
              </a:rPr>
              <a:t>Was schätzt du an der Schule nach dem Fernunterricht?</a:t>
            </a:r>
            <a:endParaRPr lang="de-CH" dirty="0"/>
          </a:p>
        </p:txBody>
      </p:sp>
      <p:sp>
        <p:nvSpPr>
          <p:cNvPr id="3" name="Textfeld 2">
            <a:extLst>
              <a:ext uri="{FF2B5EF4-FFF2-40B4-BE49-F238E27FC236}">
                <a16:creationId xmlns:a16="http://schemas.microsoft.com/office/drawing/2014/main" id="{2FC2E674-9BAE-4F9E-89E7-39FD87B89ACC}"/>
              </a:ext>
            </a:extLst>
          </p:cNvPr>
          <p:cNvSpPr txBox="1"/>
          <p:nvPr/>
        </p:nvSpPr>
        <p:spPr>
          <a:xfrm>
            <a:off x="616689" y="2278489"/>
            <a:ext cx="3359888" cy="1631216"/>
          </a:xfrm>
          <a:prstGeom prst="rect">
            <a:avLst/>
          </a:prstGeom>
          <a:noFill/>
        </p:spPr>
        <p:txBody>
          <a:bodyPr wrap="square" rtlCol="0">
            <a:spAutoFit/>
          </a:bodyPr>
          <a:lstStyle/>
          <a:p>
            <a:r>
              <a:rPr lang="de-DE" sz="2000" dirty="0"/>
              <a:t>Den Unterricht vor Ort und die direkten Begegnungen mit meinen Kollegen und Kolleginnen schätze ich sehr. (B3a)</a:t>
            </a:r>
            <a:endParaRPr lang="de-CH" sz="2000" dirty="0"/>
          </a:p>
        </p:txBody>
      </p:sp>
      <p:sp>
        <p:nvSpPr>
          <p:cNvPr id="4" name="Textfeld 3">
            <a:extLst>
              <a:ext uri="{FF2B5EF4-FFF2-40B4-BE49-F238E27FC236}">
                <a16:creationId xmlns:a16="http://schemas.microsoft.com/office/drawing/2014/main" id="{63C215CD-6248-4817-8158-74B733E968AB}"/>
              </a:ext>
            </a:extLst>
          </p:cNvPr>
          <p:cNvSpPr txBox="1"/>
          <p:nvPr/>
        </p:nvSpPr>
        <p:spPr>
          <a:xfrm>
            <a:off x="5174513" y="2789822"/>
            <a:ext cx="2775097" cy="1015663"/>
          </a:xfrm>
          <a:prstGeom prst="rect">
            <a:avLst/>
          </a:prstGeom>
          <a:noFill/>
        </p:spPr>
        <p:txBody>
          <a:bodyPr wrap="square" lIns="91440" tIns="45720" rIns="91440" bIns="45720" rtlCol="0" anchor="t">
            <a:spAutoFit/>
          </a:bodyPr>
          <a:lstStyle/>
          <a:p>
            <a:r>
              <a:rPr lang="de-DE" sz="2000" dirty="0"/>
              <a:t>Meine Freundinnen wiederzusehen, freut mich sehr. (B3a) </a:t>
            </a:r>
            <a:endParaRPr lang="de-CH" sz="2000" dirty="0"/>
          </a:p>
        </p:txBody>
      </p:sp>
      <p:sp>
        <p:nvSpPr>
          <p:cNvPr id="5" name="Textfeld 4">
            <a:extLst>
              <a:ext uri="{FF2B5EF4-FFF2-40B4-BE49-F238E27FC236}">
                <a16:creationId xmlns:a16="http://schemas.microsoft.com/office/drawing/2014/main" id="{E0429693-AE9A-4BD5-9AFC-E546A7EED95D}"/>
              </a:ext>
            </a:extLst>
          </p:cNvPr>
          <p:cNvSpPr txBox="1"/>
          <p:nvPr/>
        </p:nvSpPr>
        <p:spPr>
          <a:xfrm>
            <a:off x="8888819" y="2174269"/>
            <a:ext cx="2583711" cy="1631216"/>
          </a:xfrm>
          <a:prstGeom prst="rect">
            <a:avLst/>
          </a:prstGeom>
          <a:noFill/>
        </p:spPr>
        <p:txBody>
          <a:bodyPr wrap="square" rtlCol="0">
            <a:spAutoFit/>
          </a:bodyPr>
          <a:lstStyle/>
          <a:p>
            <a:r>
              <a:rPr lang="de-DE" sz="2000" dirty="0"/>
              <a:t>Man muss nicht mehr die ganze Verantwortung für den eigenen Lernprozess übernehmen. (B3a)</a:t>
            </a:r>
            <a:endParaRPr lang="de-CH" sz="2000" dirty="0"/>
          </a:p>
        </p:txBody>
      </p:sp>
      <p:sp>
        <p:nvSpPr>
          <p:cNvPr id="6" name="Textfeld 5">
            <a:extLst>
              <a:ext uri="{FF2B5EF4-FFF2-40B4-BE49-F238E27FC236}">
                <a16:creationId xmlns:a16="http://schemas.microsoft.com/office/drawing/2014/main" id="{49070D3F-DB41-4D1D-A7BA-143394BD52BF}"/>
              </a:ext>
            </a:extLst>
          </p:cNvPr>
          <p:cNvSpPr txBox="1"/>
          <p:nvPr/>
        </p:nvSpPr>
        <p:spPr>
          <a:xfrm>
            <a:off x="5571461" y="4728814"/>
            <a:ext cx="3859619" cy="1015663"/>
          </a:xfrm>
          <a:prstGeom prst="rect">
            <a:avLst/>
          </a:prstGeom>
          <a:noFill/>
        </p:spPr>
        <p:txBody>
          <a:bodyPr wrap="square" rtlCol="0">
            <a:spAutoFit/>
          </a:bodyPr>
          <a:lstStyle/>
          <a:p>
            <a:r>
              <a:rPr lang="de-DE" sz="2000" dirty="0"/>
              <a:t>Ich muss nicht immer alles selbst planen und jetzt habe ich wieder einen klaren Tagesablauf. (B3a)</a:t>
            </a:r>
            <a:endParaRPr lang="de-CH" sz="2000" dirty="0"/>
          </a:p>
        </p:txBody>
      </p:sp>
      <p:sp>
        <p:nvSpPr>
          <p:cNvPr id="7" name="Textfeld 6">
            <a:extLst>
              <a:ext uri="{FF2B5EF4-FFF2-40B4-BE49-F238E27FC236}">
                <a16:creationId xmlns:a16="http://schemas.microsoft.com/office/drawing/2014/main" id="{03B037BE-0B1A-43FF-921D-A4B3CEAAB308}"/>
              </a:ext>
            </a:extLst>
          </p:cNvPr>
          <p:cNvSpPr txBox="1"/>
          <p:nvPr/>
        </p:nvSpPr>
        <p:spPr>
          <a:xfrm>
            <a:off x="1998921" y="4113262"/>
            <a:ext cx="2485100" cy="2246769"/>
          </a:xfrm>
          <a:prstGeom prst="rect">
            <a:avLst/>
          </a:prstGeom>
          <a:noFill/>
        </p:spPr>
        <p:txBody>
          <a:bodyPr wrap="square" lIns="91440" tIns="45720" rIns="91440" bIns="45720" rtlCol="0" anchor="t">
            <a:spAutoFit/>
          </a:bodyPr>
          <a:lstStyle/>
          <a:p>
            <a:r>
              <a:rPr lang="de-DE" sz="2000" dirty="0"/>
              <a:t>Ich bin so froh, dass ich nicht mehr so viel Verantwortung auf mich nehmen muss und mir auch wieder gesagt wird, was ich machen muss. (B3a)</a:t>
            </a:r>
            <a:endParaRPr lang="de-CH" sz="2000" dirty="0"/>
          </a:p>
        </p:txBody>
      </p:sp>
    </p:spTree>
    <p:extLst>
      <p:ext uri="{BB962C8B-B14F-4D97-AF65-F5344CB8AC3E}">
        <p14:creationId xmlns:p14="http://schemas.microsoft.com/office/powerpoint/2010/main" val="5271044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4D82DA-5748-4B46-AE33-D30189F24010}"/>
              </a:ext>
            </a:extLst>
          </p:cNvPr>
          <p:cNvSpPr>
            <a:spLocks noGrp="1"/>
          </p:cNvSpPr>
          <p:nvPr>
            <p:ph type="title"/>
          </p:nvPr>
        </p:nvSpPr>
        <p:spPr/>
        <p:txBody>
          <a:bodyPr>
            <a:noAutofit/>
          </a:bodyPr>
          <a:lstStyle/>
          <a:p>
            <a:r>
              <a:rPr lang="de-DE" sz="4400" dirty="0">
                <a:solidFill>
                  <a:srgbClr val="CB3DCF"/>
                </a:solidFill>
                <a:latin typeface="Yu Gothic UI Semilight" panose="020B0400000000000000" pitchFamily="34" charset="-128"/>
                <a:ea typeface="Yu Gothic UI Semilight" panose="020B0400000000000000" pitchFamily="34" charset="-128"/>
              </a:rPr>
              <a:t>Was schätzt du an der Schule nach dem Fernunterricht?</a:t>
            </a:r>
            <a:endParaRPr lang="de-CH" sz="4400" dirty="0">
              <a:solidFill>
                <a:srgbClr val="CB3DCF"/>
              </a:solidFill>
              <a:latin typeface="Yu Gothic UI Semilight" panose="020B0400000000000000" pitchFamily="34" charset="-128"/>
              <a:ea typeface="Yu Gothic UI Semilight" panose="020B0400000000000000" pitchFamily="34" charset="-128"/>
            </a:endParaRPr>
          </a:p>
        </p:txBody>
      </p:sp>
      <p:sp>
        <p:nvSpPr>
          <p:cNvPr id="3" name="Textfeld 2">
            <a:extLst>
              <a:ext uri="{FF2B5EF4-FFF2-40B4-BE49-F238E27FC236}">
                <a16:creationId xmlns:a16="http://schemas.microsoft.com/office/drawing/2014/main" id="{7EA3BD26-1820-46C2-A50C-A0B37AB32103}"/>
              </a:ext>
            </a:extLst>
          </p:cNvPr>
          <p:cNvSpPr txBox="1"/>
          <p:nvPr/>
        </p:nvSpPr>
        <p:spPr>
          <a:xfrm>
            <a:off x="1566333" y="2427448"/>
            <a:ext cx="4360334" cy="2185214"/>
          </a:xfrm>
          <a:prstGeom prst="rect">
            <a:avLst/>
          </a:prstGeom>
          <a:noFill/>
        </p:spPr>
        <p:txBody>
          <a:bodyPr wrap="square" lIns="91440" tIns="45720" rIns="91440" bIns="45720" rtlCol="0" anchor="t">
            <a:spAutoFit/>
          </a:bodyPr>
          <a:lstStyle/>
          <a:p>
            <a:r>
              <a:rPr lang="de-DE" sz="2000" dirty="0"/>
              <a:t>Mir hat besonders gefallen, dass ich meine besten Kollegen endlich wieder physisch sehen und dass man an den Wochenenden wieder etwas zusammen unternehmen konnte. (B2a)</a:t>
            </a:r>
          </a:p>
          <a:p>
            <a:endParaRPr lang="de-DE" dirty="0"/>
          </a:p>
          <a:p>
            <a:r>
              <a:rPr lang="de-DE" dirty="0"/>
              <a:t> </a:t>
            </a:r>
            <a:endParaRPr lang="de-CH" dirty="0"/>
          </a:p>
        </p:txBody>
      </p:sp>
      <p:sp>
        <p:nvSpPr>
          <p:cNvPr id="4" name="Textfeld 3">
            <a:extLst>
              <a:ext uri="{FF2B5EF4-FFF2-40B4-BE49-F238E27FC236}">
                <a16:creationId xmlns:a16="http://schemas.microsoft.com/office/drawing/2014/main" id="{A92B2928-3081-466F-BCF5-04AA4BCC5886}"/>
              </a:ext>
            </a:extLst>
          </p:cNvPr>
          <p:cNvSpPr txBox="1"/>
          <p:nvPr/>
        </p:nvSpPr>
        <p:spPr>
          <a:xfrm>
            <a:off x="7295444" y="2594344"/>
            <a:ext cx="3773049" cy="1323439"/>
          </a:xfrm>
          <a:prstGeom prst="rect">
            <a:avLst/>
          </a:prstGeom>
          <a:noFill/>
        </p:spPr>
        <p:txBody>
          <a:bodyPr wrap="square" rtlCol="0">
            <a:spAutoFit/>
          </a:bodyPr>
          <a:lstStyle/>
          <a:p>
            <a:r>
              <a:rPr lang="de-DE" sz="2000" dirty="0"/>
              <a:t>Es läuft alles viel schneller und man muss nicht jedes Mal den Lehrer anrufen oder eine SMS schreiben. (B2a)</a:t>
            </a:r>
            <a:endParaRPr lang="de-CH" sz="2000" dirty="0"/>
          </a:p>
        </p:txBody>
      </p:sp>
      <p:sp>
        <p:nvSpPr>
          <p:cNvPr id="5" name="Textfeld 4">
            <a:extLst>
              <a:ext uri="{FF2B5EF4-FFF2-40B4-BE49-F238E27FC236}">
                <a16:creationId xmlns:a16="http://schemas.microsoft.com/office/drawing/2014/main" id="{0688620D-EC05-47D2-A35B-A18FCBC15198}"/>
              </a:ext>
            </a:extLst>
          </p:cNvPr>
          <p:cNvSpPr txBox="1"/>
          <p:nvPr/>
        </p:nvSpPr>
        <p:spPr>
          <a:xfrm>
            <a:off x="3487872" y="4374838"/>
            <a:ext cx="4894128" cy="1015663"/>
          </a:xfrm>
          <a:prstGeom prst="rect">
            <a:avLst/>
          </a:prstGeom>
          <a:noFill/>
        </p:spPr>
        <p:txBody>
          <a:bodyPr wrap="square" lIns="91440" tIns="45720" rIns="91440" bIns="45720" rtlCol="0" anchor="t">
            <a:spAutoFit/>
          </a:bodyPr>
          <a:lstStyle/>
          <a:p>
            <a:r>
              <a:rPr lang="de-DE" sz="2000" dirty="0"/>
              <a:t>Da der Lockdown sehr schnell kam, fand ich es gut, wie die Schule den Fernunterricht geregelt hat. (B2a)</a:t>
            </a:r>
            <a:endParaRPr lang="de-CH" sz="2000" dirty="0"/>
          </a:p>
        </p:txBody>
      </p:sp>
    </p:spTree>
    <p:extLst>
      <p:ext uri="{BB962C8B-B14F-4D97-AF65-F5344CB8AC3E}">
        <p14:creationId xmlns:p14="http://schemas.microsoft.com/office/powerpoint/2010/main" val="5042988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47B96E-B656-40DA-9AD3-DBAD776D6B95}"/>
              </a:ext>
            </a:extLst>
          </p:cNvPr>
          <p:cNvSpPr>
            <a:spLocks noGrp="1"/>
          </p:cNvSpPr>
          <p:nvPr>
            <p:ph type="title"/>
          </p:nvPr>
        </p:nvSpPr>
        <p:spPr/>
        <p:txBody>
          <a:bodyPr>
            <a:normAutofit/>
          </a:bodyPr>
          <a:lstStyle/>
          <a:p>
            <a:r>
              <a:rPr lang="de-DE" sz="4400" dirty="0">
                <a:solidFill>
                  <a:srgbClr val="CB3DCF"/>
                </a:solidFill>
              </a:rPr>
              <a:t>Was schätzt du an der Schule nach dem Fernunterricht?</a:t>
            </a:r>
            <a:endParaRPr lang="de-CH" sz="4400" dirty="0">
              <a:solidFill>
                <a:srgbClr val="CB3DCF"/>
              </a:solidFill>
            </a:endParaRPr>
          </a:p>
        </p:txBody>
      </p:sp>
      <p:sp>
        <p:nvSpPr>
          <p:cNvPr id="3" name="Textfeld 2">
            <a:extLst>
              <a:ext uri="{FF2B5EF4-FFF2-40B4-BE49-F238E27FC236}">
                <a16:creationId xmlns:a16="http://schemas.microsoft.com/office/drawing/2014/main" id="{03957DE4-D849-449D-9269-F61511D0CB51}"/>
              </a:ext>
            </a:extLst>
          </p:cNvPr>
          <p:cNvSpPr txBox="1"/>
          <p:nvPr/>
        </p:nvSpPr>
        <p:spPr>
          <a:xfrm>
            <a:off x="915186" y="2509652"/>
            <a:ext cx="3934047" cy="1323439"/>
          </a:xfrm>
          <a:prstGeom prst="rect">
            <a:avLst/>
          </a:prstGeom>
          <a:noFill/>
        </p:spPr>
        <p:txBody>
          <a:bodyPr wrap="square" rtlCol="0">
            <a:spAutoFit/>
          </a:bodyPr>
          <a:lstStyle/>
          <a:p>
            <a:r>
              <a:rPr lang="de-DE" sz="2000" dirty="0"/>
              <a:t>Man muss nicht immer eine Mail schreiben, um etwas zu fragen, es ist abwechslungsreicher und man ist wieder unter Leuten. (B2a)</a:t>
            </a:r>
            <a:endParaRPr lang="de-CH" sz="2000" dirty="0"/>
          </a:p>
        </p:txBody>
      </p:sp>
      <p:sp>
        <p:nvSpPr>
          <p:cNvPr id="4" name="Textfeld 3">
            <a:extLst>
              <a:ext uri="{FF2B5EF4-FFF2-40B4-BE49-F238E27FC236}">
                <a16:creationId xmlns:a16="http://schemas.microsoft.com/office/drawing/2014/main" id="{64802FFA-2D55-40D9-8CBE-7DB763A3461F}"/>
              </a:ext>
            </a:extLst>
          </p:cNvPr>
          <p:cNvSpPr txBox="1"/>
          <p:nvPr/>
        </p:nvSpPr>
        <p:spPr>
          <a:xfrm>
            <a:off x="7196666" y="2523384"/>
            <a:ext cx="4758661" cy="1877437"/>
          </a:xfrm>
          <a:prstGeom prst="rect">
            <a:avLst/>
          </a:prstGeom>
          <a:noFill/>
        </p:spPr>
        <p:txBody>
          <a:bodyPr wrap="square" lIns="91440" tIns="45720" rIns="91440" bIns="45720" rtlCol="0" anchor="t">
            <a:spAutoFit/>
          </a:bodyPr>
          <a:lstStyle/>
          <a:p>
            <a:r>
              <a:rPr lang="de-DE" sz="2000" dirty="0"/>
              <a:t>Ich schätze es sehr, meine Freunde wieder jeden Tag zu sehen und wenn man eine Frage hat, kann man sie den Lehrern direkt stellen. (B2a)</a:t>
            </a:r>
          </a:p>
          <a:p>
            <a:endParaRPr lang="de-DE" dirty="0"/>
          </a:p>
          <a:p>
            <a:r>
              <a:rPr lang="de-DE" dirty="0"/>
              <a:t> </a:t>
            </a:r>
            <a:endParaRPr lang="de-CH" dirty="0"/>
          </a:p>
        </p:txBody>
      </p:sp>
      <p:sp>
        <p:nvSpPr>
          <p:cNvPr id="5" name="Textfeld 4">
            <a:extLst>
              <a:ext uri="{FF2B5EF4-FFF2-40B4-BE49-F238E27FC236}">
                <a16:creationId xmlns:a16="http://schemas.microsoft.com/office/drawing/2014/main" id="{B057D756-6239-40A5-A95A-FFBFB835CC2B}"/>
              </a:ext>
            </a:extLst>
          </p:cNvPr>
          <p:cNvSpPr txBox="1"/>
          <p:nvPr/>
        </p:nvSpPr>
        <p:spPr>
          <a:xfrm>
            <a:off x="2596445" y="4176125"/>
            <a:ext cx="6251222" cy="1938992"/>
          </a:xfrm>
          <a:prstGeom prst="rect">
            <a:avLst/>
          </a:prstGeom>
          <a:noFill/>
        </p:spPr>
        <p:txBody>
          <a:bodyPr wrap="square" lIns="91440" tIns="45720" rIns="91440" bIns="45720" rtlCol="0" anchor="t">
            <a:spAutoFit/>
          </a:bodyPr>
          <a:lstStyle/>
          <a:p>
            <a:r>
              <a:rPr lang="de-DE" sz="2000" dirty="0"/>
              <a:t>Ich schätze an der Schule, dass ich meine Kollegen wiedersehe. Einige habe ich auch während des Fernunterrichts gesehen, aber nur über Teams und das ist noch einmal etwas anderes. Ich bin auch froh, dass man den Lehrpersonen einfach eine Frage stellen kann, ohne gleich eine Mail zu schreiben. (B2a)</a:t>
            </a:r>
            <a:endParaRPr lang="de-CH" sz="2000" dirty="0"/>
          </a:p>
        </p:txBody>
      </p:sp>
    </p:spTree>
    <p:extLst>
      <p:ext uri="{BB962C8B-B14F-4D97-AF65-F5344CB8AC3E}">
        <p14:creationId xmlns:p14="http://schemas.microsoft.com/office/powerpoint/2010/main" val="35402396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0D7BFA-94B2-48AD-B04C-B2E24DA541F7}"/>
              </a:ext>
            </a:extLst>
          </p:cNvPr>
          <p:cNvSpPr>
            <a:spLocks noGrp="1"/>
          </p:cNvSpPr>
          <p:nvPr>
            <p:ph type="title"/>
          </p:nvPr>
        </p:nvSpPr>
        <p:spPr/>
        <p:txBody>
          <a:bodyPr>
            <a:normAutofit/>
          </a:bodyPr>
          <a:lstStyle/>
          <a:p>
            <a:r>
              <a:rPr lang="de-DE" sz="4400" dirty="0">
                <a:solidFill>
                  <a:schemeClr val="accent6">
                    <a:lumMod val="75000"/>
                  </a:schemeClr>
                </a:solidFill>
              </a:rPr>
              <a:t>Was schätzt du an der Schule nach dem Fernunterricht?</a:t>
            </a:r>
            <a:endParaRPr lang="de-CH" sz="4400" dirty="0">
              <a:solidFill>
                <a:schemeClr val="accent6">
                  <a:lumMod val="75000"/>
                </a:schemeClr>
              </a:solidFill>
            </a:endParaRPr>
          </a:p>
        </p:txBody>
      </p:sp>
      <p:sp>
        <p:nvSpPr>
          <p:cNvPr id="3" name="Textfeld 2">
            <a:extLst>
              <a:ext uri="{FF2B5EF4-FFF2-40B4-BE49-F238E27FC236}">
                <a16:creationId xmlns:a16="http://schemas.microsoft.com/office/drawing/2014/main" id="{1F1EB439-0B0C-4BA2-B615-8E5411EE26D5}"/>
              </a:ext>
            </a:extLst>
          </p:cNvPr>
          <p:cNvSpPr txBox="1"/>
          <p:nvPr/>
        </p:nvSpPr>
        <p:spPr>
          <a:xfrm>
            <a:off x="1687688" y="2599438"/>
            <a:ext cx="4436533" cy="400110"/>
          </a:xfrm>
          <a:prstGeom prst="rect">
            <a:avLst/>
          </a:prstGeom>
          <a:noFill/>
        </p:spPr>
        <p:txBody>
          <a:bodyPr wrap="square" lIns="91440" tIns="45720" rIns="91440" bIns="45720" rtlCol="0" anchor="t">
            <a:spAutoFit/>
          </a:bodyPr>
          <a:lstStyle/>
          <a:p>
            <a:r>
              <a:rPr lang="de-CH" sz="2000" dirty="0"/>
              <a:t>Den Kontakt mit Menschen. (B2a)</a:t>
            </a:r>
          </a:p>
        </p:txBody>
      </p:sp>
      <p:sp>
        <p:nvSpPr>
          <p:cNvPr id="4" name="Textfeld 3">
            <a:extLst>
              <a:ext uri="{FF2B5EF4-FFF2-40B4-BE49-F238E27FC236}">
                <a16:creationId xmlns:a16="http://schemas.microsoft.com/office/drawing/2014/main" id="{9F8EC181-46AD-44BD-8AC8-458E9D8DABC7}"/>
              </a:ext>
            </a:extLst>
          </p:cNvPr>
          <p:cNvSpPr txBox="1"/>
          <p:nvPr/>
        </p:nvSpPr>
        <p:spPr>
          <a:xfrm>
            <a:off x="7083778" y="2282285"/>
            <a:ext cx="4044508" cy="707886"/>
          </a:xfrm>
          <a:prstGeom prst="rect">
            <a:avLst/>
          </a:prstGeom>
          <a:noFill/>
        </p:spPr>
        <p:txBody>
          <a:bodyPr wrap="square" lIns="91440" tIns="45720" rIns="91440" bIns="45720" rtlCol="0" anchor="t">
            <a:spAutoFit/>
          </a:bodyPr>
          <a:lstStyle/>
          <a:p>
            <a:r>
              <a:rPr lang="de-DE" sz="2000" dirty="0"/>
              <a:t>Die Schule ist mit dieser schwierigen Situation gut umgegangen. (B2a) </a:t>
            </a:r>
            <a:endParaRPr lang="de-CH" sz="2000" dirty="0"/>
          </a:p>
        </p:txBody>
      </p:sp>
      <p:sp>
        <p:nvSpPr>
          <p:cNvPr id="5" name="Textfeld 4">
            <a:extLst>
              <a:ext uri="{FF2B5EF4-FFF2-40B4-BE49-F238E27FC236}">
                <a16:creationId xmlns:a16="http://schemas.microsoft.com/office/drawing/2014/main" id="{DD5628C5-4200-4B76-86C7-4A0BD015C799}"/>
              </a:ext>
            </a:extLst>
          </p:cNvPr>
          <p:cNvSpPr txBox="1"/>
          <p:nvPr/>
        </p:nvSpPr>
        <p:spPr>
          <a:xfrm>
            <a:off x="946167" y="3645656"/>
            <a:ext cx="4218500" cy="1938992"/>
          </a:xfrm>
          <a:prstGeom prst="rect">
            <a:avLst/>
          </a:prstGeom>
          <a:noFill/>
        </p:spPr>
        <p:txBody>
          <a:bodyPr wrap="square" lIns="91440" tIns="45720" rIns="91440" bIns="45720" rtlCol="0" anchor="t">
            <a:spAutoFit/>
          </a:bodyPr>
          <a:lstStyle/>
          <a:p>
            <a:r>
              <a:rPr lang="de-DE" sz="2000" dirty="0"/>
              <a:t>Was ich momentan an der Schule </a:t>
            </a:r>
            <a:r>
              <a:rPr lang="de-DE" sz="2000" dirty="0">
                <a:ea typeface="+mn-lt"/>
                <a:cs typeface="+mn-lt"/>
              </a:rPr>
              <a:t>besonders </a:t>
            </a:r>
            <a:r>
              <a:rPr lang="de-DE" sz="2000" dirty="0"/>
              <a:t>schätze, ist das Miteinander in den Pausen, mit den Kollegen ein paar </a:t>
            </a:r>
            <a:r>
              <a:rPr lang="de-DE" sz="2000" dirty="0" err="1"/>
              <a:t>Spässe</a:t>
            </a:r>
            <a:r>
              <a:rPr lang="de-DE" sz="2000" dirty="0"/>
              <a:t> machen und während des Unterrichts in der Partnerarbeit vorwärtskommen. (B2a) </a:t>
            </a:r>
            <a:endParaRPr lang="de-CH" sz="2000"/>
          </a:p>
        </p:txBody>
      </p:sp>
      <p:sp>
        <p:nvSpPr>
          <p:cNvPr id="6" name="Textfeld 5">
            <a:extLst>
              <a:ext uri="{FF2B5EF4-FFF2-40B4-BE49-F238E27FC236}">
                <a16:creationId xmlns:a16="http://schemas.microsoft.com/office/drawing/2014/main" id="{70CB4297-AF6A-4636-ACBA-AA26DD850153}"/>
              </a:ext>
            </a:extLst>
          </p:cNvPr>
          <p:cNvSpPr txBox="1"/>
          <p:nvPr/>
        </p:nvSpPr>
        <p:spPr>
          <a:xfrm>
            <a:off x="5993350" y="4176297"/>
            <a:ext cx="3658649" cy="1631216"/>
          </a:xfrm>
          <a:prstGeom prst="rect">
            <a:avLst/>
          </a:prstGeom>
          <a:noFill/>
        </p:spPr>
        <p:txBody>
          <a:bodyPr wrap="square" lIns="91440" tIns="45720" rIns="91440" bIns="45720" rtlCol="0" anchor="t">
            <a:spAutoFit/>
          </a:bodyPr>
          <a:lstStyle/>
          <a:p>
            <a:r>
              <a:rPr lang="de-DE" sz="2000" dirty="0"/>
              <a:t>Am meisten schätze ich, dass ich die sozialen Kontakte mehr oder weniger wieder habe. Ich kann meine Freunde wieder jeden Tag sehen, jedoch mit Maske. (B2a)</a:t>
            </a:r>
            <a:endParaRPr lang="de-CH" sz="2000" dirty="0"/>
          </a:p>
        </p:txBody>
      </p:sp>
    </p:spTree>
    <p:extLst>
      <p:ext uri="{BB962C8B-B14F-4D97-AF65-F5344CB8AC3E}">
        <p14:creationId xmlns:p14="http://schemas.microsoft.com/office/powerpoint/2010/main" val="4443284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62FF5D-8C97-4884-9740-D16F769F8699}"/>
              </a:ext>
            </a:extLst>
          </p:cNvPr>
          <p:cNvSpPr>
            <a:spLocks noGrp="1"/>
          </p:cNvSpPr>
          <p:nvPr>
            <p:ph type="title"/>
          </p:nvPr>
        </p:nvSpPr>
        <p:spPr/>
        <p:txBody>
          <a:bodyPr>
            <a:normAutofit/>
          </a:bodyPr>
          <a:lstStyle/>
          <a:p>
            <a:r>
              <a:rPr lang="de-DE" sz="4400" dirty="0">
                <a:solidFill>
                  <a:srgbClr val="CB3DCF"/>
                </a:solidFill>
              </a:rPr>
              <a:t>Was schätzt du an der Schule nach dem Fernunterricht?</a:t>
            </a:r>
            <a:endParaRPr lang="de-CH" sz="4400" dirty="0">
              <a:solidFill>
                <a:srgbClr val="CB3DCF"/>
              </a:solidFill>
            </a:endParaRPr>
          </a:p>
        </p:txBody>
      </p:sp>
      <p:sp>
        <p:nvSpPr>
          <p:cNvPr id="3" name="Textfeld 2">
            <a:extLst>
              <a:ext uri="{FF2B5EF4-FFF2-40B4-BE49-F238E27FC236}">
                <a16:creationId xmlns:a16="http://schemas.microsoft.com/office/drawing/2014/main" id="{BA369599-E7C4-4021-9007-50AC9E541326}"/>
              </a:ext>
            </a:extLst>
          </p:cNvPr>
          <p:cNvSpPr txBox="1"/>
          <p:nvPr/>
        </p:nvSpPr>
        <p:spPr>
          <a:xfrm>
            <a:off x="1010092" y="2636874"/>
            <a:ext cx="3830019" cy="1015663"/>
          </a:xfrm>
          <a:prstGeom prst="rect">
            <a:avLst/>
          </a:prstGeom>
          <a:noFill/>
        </p:spPr>
        <p:txBody>
          <a:bodyPr wrap="square" rtlCol="0">
            <a:spAutoFit/>
          </a:bodyPr>
          <a:lstStyle/>
          <a:p>
            <a:r>
              <a:rPr lang="de-DE" sz="2000" dirty="0"/>
              <a:t>Ich schätze, dass man nach dem Fernunterricht wieder Kontakt mit den Mitschülern hat. (B2a</a:t>
            </a:r>
            <a:r>
              <a:rPr lang="de-DE" dirty="0"/>
              <a:t>)</a:t>
            </a:r>
            <a:endParaRPr lang="de-CH" dirty="0"/>
          </a:p>
        </p:txBody>
      </p:sp>
      <p:sp>
        <p:nvSpPr>
          <p:cNvPr id="4" name="Textfeld 3">
            <a:extLst>
              <a:ext uri="{FF2B5EF4-FFF2-40B4-BE49-F238E27FC236}">
                <a16:creationId xmlns:a16="http://schemas.microsoft.com/office/drawing/2014/main" id="{E88F8999-135E-4E2C-BAB6-E5341B7B5D87}"/>
              </a:ext>
            </a:extLst>
          </p:cNvPr>
          <p:cNvSpPr txBox="1"/>
          <p:nvPr/>
        </p:nvSpPr>
        <p:spPr>
          <a:xfrm>
            <a:off x="6096000" y="2775098"/>
            <a:ext cx="3834809" cy="1323439"/>
          </a:xfrm>
          <a:prstGeom prst="rect">
            <a:avLst/>
          </a:prstGeom>
          <a:noFill/>
        </p:spPr>
        <p:txBody>
          <a:bodyPr wrap="square" lIns="91440" tIns="45720" rIns="91440" bIns="45720" rtlCol="0" anchor="t">
            <a:spAutoFit/>
          </a:bodyPr>
          <a:lstStyle/>
          <a:p>
            <a:r>
              <a:rPr lang="de-DE" sz="2000" dirty="0"/>
              <a:t>Dass man jeden Tag </a:t>
            </a:r>
            <a:r>
              <a:rPr lang="de-DE" sz="2000" dirty="0" err="1"/>
              <a:t>draussen</a:t>
            </a:r>
            <a:r>
              <a:rPr lang="de-DE" sz="2000" dirty="0"/>
              <a:t> gewesen ist, um in die Schule zu laufen und dass man seine Freunde wiedersieht. (B2a)</a:t>
            </a:r>
            <a:endParaRPr lang="de-CH" sz="2000" dirty="0"/>
          </a:p>
        </p:txBody>
      </p:sp>
      <p:sp>
        <p:nvSpPr>
          <p:cNvPr id="5" name="Textfeld 4">
            <a:extLst>
              <a:ext uri="{FF2B5EF4-FFF2-40B4-BE49-F238E27FC236}">
                <a16:creationId xmlns:a16="http://schemas.microsoft.com/office/drawing/2014/main" id="{5516154D-4ECD-4C0E-8462-0201D38933F4}"/>
              </a:ext>
            </a:extLst>
          </p:cNvPr>
          <p:cNvSpPr txBox="1"/>
          <p:nvPr/>
        </p:nvSpPr>
        <p:spPr>
          <a:xfrm>
            <a:off x="2596444" y="4430890"/>
            <a:ext cx="3499556" cy="1015663"/>
          </a:xfrm>
          <a:prstGeom prst="rect">
            <a:avLst/>
          </a:prstGeom>
          <a:noFill/>
        </p:spPr>
        <p:txBody>
          <a:bodyPr wrap="square" lIns="91440" tIns="45720" rIns="91440" bIns="45720" rtlCol="0" anchor="t">
            <a:spAutoFit/>
          </a:bodyPr>
          <a:lstStyle/>
          <a:p>
            <a:r>
              <a:rPr lang="de-DE" sz="2000" dirty="0"/>
              <a:t>Nichts Spezielles. Die Schule ist normal wie immer, nur mit Masken. (B2a)</a:t>
            </a:r>
            <a:endParaRPr lang="de-CH" sz="2000" dirty="0"/>
          </a:p>
        </p:txBody>
      </p:sp>
      <p:sp>
        <p:nvSpPr>
          <p:cNvPr id="6" name="Textfeld 5">
            <a:extLst>
              <a:ext uri="{FF2B5EF4-FFF2-40B4-BE49-F238E27FC236}">
                <a16:creationId xmlns:a16="http://schemas.microsoft.com/office/drawing/2014/main" id="{2FA81A28-A942-476C-9FB3-21C9B5F46BD4}"/>
              </a:ext>
            </a:extLst>
          </p:cNvPr>
          <p:cNvSpPr txBox="1"/>
          <p:nvPr/>
        </p:nvSpPr>
        <p:spPr>
          <a:xfrm>
            <a:off x="6872111" y="4487333"/>
            <a:ext cx="4035778" cy="1600438"/>
          </a:xfrm>
          <a:prstGeom prst="rect">
            <a:avLst/>
          </a:prstGeom>
          <a:noFill/>
        </p:spPr>
        <p:txBody>
          <a:bodyPr wrap="square" lIns="91440" tIns="45720" rIns="91440" bIns="45720" rtlCol="0" anchor="t">
            <a:spAutoFit/>
          </a:bodyPr>
          <a:lstStyle/>
          <a:p>
            <a:r>
              <a:rPr lang="de-DE" sz="2000" dirty="0"/>
              <a:t>Dass man trotz Corona in die Schule gehen kann und dass man in der Pause mit den Kolleginnen zusammen sein kann. (B2a)</a:t>
            </a:r>
            <a:endParaRPr lang="de-CH" sz="2000" dirty="0"/>
          </a:p>
          <a:p>
            <a:endParaRPr lang="de-CH" dirty="0"/>
          </a:p>
        </p:txBody>
      </p:sp>
    </p:spTree>
    <p:extLst>
      <p:ext uri="{BB962C8B-B14F-4D97-AF65-F5344CB8AC3E}">
        <p14:creationId xmlns:p14="http://schemas.microsoft.com/office/powerpoint/2010/main" val="14869884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F9B467-33A2-40D1-B55F-765487DB5C5C}"/>
              </a:ext>
            </a:extLst>
          </p:cNvPr>
          <p:cNvSpPr>
            <a:spLocks noGrp="1"/>
          </p:cNvSpPr>
          <p:nvPr>
            <p:ph type="title"/>
          </p:nvPr>
        </p:nvSpPr>
        <p:spPr/>
        <p:txBody>
          <a:bodyPr/>
          <a:lstStyle/>
          <a:p>
            <a:r>
              <a:rPr lang="de-DE" sz="4400" dirty="0">
                <a:solidFill>
                  <a:srgbClr val="CB3DCF"/>
                </a:solidFill>
              </a:rPr>
              <a:t>Was schätzt du an der Schule nach dem Fernunterricht?</a:t>
            </a:r>
            <a:endParaRPr lang="de-CH" dirty="0"/>
          </a:p>
        </p:txBody>
      </p:sp>
      <p:sp>
        <p:nvSpPr>
          <p:cNvPr id="3" name="Textfeld 2">
            <a:extLst>
              <a:ext uri="{FF2B5EF4-FFF2-40B4-BE49-F238E27FC236}">
                <a16:creationId xmlns:a16="http://schemas.microsoft.com/office/drawing/2014/main" id="{D2177672-6E26-4945-8E59-489FCB57B4AB}"/>
              </a:ext>
            </a:extLst>
          </p:cNvPr>
          <p:cNvSpPr txBox="1"/>
          <p:nvPr/>
        </p:nvSpPr>
        <p:spPr>
          <a:xfrm>
            <a:off x="665018" y="2676698"/>
            <a:ext cx="3308466" cy="1938992"/>
          </a:xfrm>
          <a:prstGeom prst="rect">
            <a:avLst/>
          </a:prstGeom>
          <a:noFill/>
        </p:spPr>
        <p:txBody>
          <a:bodyPr wrap="square" rtlCol="0">
            <a:spAutoFit/>
          </a:bodyPr>
          <a:lstStyle/>
          <a:p>
            <a:r>
              <a:rPr lang="de-CH" sz="2000" dirty="0"/>
              <a:t>Man trifft seine Kollegen wieder. Man kann in der Pause zusammen reden und Tischtennis spielen und auch den Sport habe ich im Lockdown vermisst. (B2b)</a:t>
            </a:r>
          </a:p>
        </p:txBody>
      </p:sp>
      <p:sp>
        <p:nvSpPr>
          <p:cNvPr id="4" name="Textfeld 3">
            <a:extLst>
              <a:ext uri="{FF2B5EF4-FFF2-40B4-BE49-F238E27FC236}">
                <a16:creationId xmlns:a16="http://schemas.microsoft.com/office/drawing/2014/main" id="{1C70F536-76E3-4F80-A20F-E250B6AF372E}"/>
              </a:ext>
            </a:extLst>
          </p:cNvPr>
          <p:cNvSpPr txBox="1"/>
          <p:nvPr/>
        </p:nvSpPr>
        <p:spPr>
          <a:xfrm>
            <a:off x="5353398" y="2676698"/>
            <a:ext cx="4871258" cy="1015663"/>
          </a:xfrm>
          <a:prstGeom prst="rect">
            <a:avLst/>
          </a:prstGeom>
          <a:noFill/>
        </p:spPr>
        <p:txBody>
          <a:bodyPr wrap="square" lIns="91440" tIns="45720" rIns="91440" bIns="45720" rtlCol="0" anchor="t">
            <a:spAutoFit/>
          </a:bodyPr>
          <a:lstStyle/>
          <a:p>
            <a:r>
              <a:rPr lang="de-CH" sz="2000" dirty="0"/>
              <a:t>Heute freue ich mich jeden Schultag, meine Freunde zu sehen und es fällt mir leichter, in der Schule zu arbeiten und zu lernen. (B2b)</a:t>
            </a:r>
          </a:p>
        </p:txBody>
      </p:sp>
      <p:sp>
        <p:nvSpPr>
          <p:cNvPr id="5" name="Textfeld 4">
            <a:extLst>
              <a:ext uri="{FF2B5EF4-FFF2-40B4-BE49-F238E27FC236}">
                <a16:creationId xmlns:a16="http://schemas.microsoft.com/office/drawing/2014/main" id="{1B5B1A0F-AA02-49C7-8FF3-249B9E9A11EA}"/>
              </a:ext>
            </a:extLst>
          </p:cNvPr>
          <p:cNvSpPr txBox="1"/>
          <p:nvPr/>
        </p:nvSpPr>
        <p:spPr>
          <a:xfrm>
            <a:off x="4771505" y="4788131"/>
            <a:ext cx="5336771" cy="1323439"/>
          </a:xfrm>
          <a:prstGeom prst="rect">
            <a:avLst/>
          </a:prstGeom>
          <a:noFill/>
        </p:spPr>
        <p:txBody>
          <a:bodyPr wrap="square" rtlCol="0">
            <a:spAutoFit/>
          </a:bodyPr>
          <a:lstStyle/>
          <a:p>
            <a:r>
              <a:rPr lang="de-CH" sz="2000" dirty="0"/>
              <a:t>Ich habe es geschätzt, dass die Schule das Beste aus allem gemacht hat. Ich finde es auch gut, dass die Schule jetzt auch anfängt, Informationen über Teams zu vermitteln. (B2b)</a:t>
            </a:r>
          </a:p>
        </p:txBody>
      </p:sp>
    </p:spTree>
    <p:extLst>
      <p:ext uri="{BB962C8B-B14F-4D97-AF65-F5344CB8AC3E}">
        <p14:creationId xmlns:p14="http://schemas.microsoft.com/office/powerpoint/2010/main" val="11801940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7BFD8E-BAFF-484D-86BF-01325A3DCC10}"/>
              </a:ext>
            </a:extLst>
          </p:cNvPr>
          <p:cNvSpPr>
            <a:spLocks noGrp="1"/>
          </p:cNvSpPr>
          <p:nvPr>
            <p:ph type="title"/>
          </p:nvPr>
        </p:nvSpPr>
        <p:spPr>
          <a:xfrm>
            <a:off x="913774" y="502139"/>
            <a:ext cx="10364451" cy="1596177"/>
          </a:xfrm>
        </p:spPr>
        <p:txBody>
          <a:bodyPr/>
          <a:lstStyle/>
          <a:p>
            <a:r>
              <a:rPr lang="de-DE" sz="4400" dirty="0">
                <a:solidFill>
                  <a:srgbClr val="CB3DCF"/>
                </a:solidFill>
              </a:rPr>
              <a:t>Was schätzt du an der Schule nach dem Fernunterricht?</a:t>
            </a:r>
            <a:endParaRPr lang="de-CH" dirty="0"/>
          </a:p>
        </p:txBody>
      </p:sp>
      <p:sp>
        <p:nvSpPr>
          <p:cNvPr id="3" name="Textfeld 2">
            <a:extLst>
              <a:ext uri="{FF2B5EF4-FFF2-40B4-BE49-F238E27FC236}">
                <a16:creationId xmlns:a16="http://schemas.microsoft.com/office/drawing/2014/main" id="{4E2E5A32-BAAD-4168-9F72-61B9220B23F3}"/>
              </a:ext>
            </a:extLst>
          </p:cNvPr>
          <p:cNvSpPr txBox="1"/>
          <p:nvPr/>
        </p:nvSpPr>
        <p:spPr>
          <a:xfrm>
            <a:off x="1097280" y="2892829"/>
            <a:ext cx="4172989" cy="1631216"/>
          </a:xfrm>
          <a:prstGeom prst="rect">
            <a:avLst/>
          </a:prstGeom>
          <a:noFill/>
        </p:spPr>
        <p:txBody>
          <a:bodyPr wrap="square" lIns="91440" tIns="45720" rIns="91440" bIns="45720" rtlCol="0" anchor="t">
            <a:spAutoFit/>
          </a:bodyPr>
          <a:lstStyle/>
          <a:p>
            <a:r>
              <a:rPr lang="de-CH" sz="2000" dirty="0"/>
              <a:t>Ich schätze meine Klasse sehr. Es ist auch viel einfacher, die Lehrer etwas zu fragen, wenn man etwas nicht verstanden hat. Ich schätze das Zusammensein auch viel mehr. (B2b)</a:t>
            </a:r>
          </a:p>
        </p:txBody>
      </p:sp>
      <p:sp>
        <p:nvSpPr>
          <p:cNvPr id="4" name="Textfeld 3">
            <a:extLst>
              <a:ext uri="{FF2B5EF4-FFF2-40B4-BE49-F238E27FC236}">
                <a16:creationId xmlns:a16="http://schemas.microsoft.com/office/drawing/2014/main" id="{DDDABC99-0803-4E9F-8341-18E0C1665A1C}"/>
              </a:ext>
            </a:extLst>
          </p:cNvPr>
          <p:cNvSpPr txBox="1"/>
          <p:nvPr/>
        </p:nvSpPr>
        <p:spPr>
          <a:xfrm>
            <a:off x="6483302" y="3801316"/>
            <a:ext cx="5221018" cy="2554545"/>
          </a:xfrm>
          <a:prstGeom prst="rect">
            <a:avLst/>
          </a:prstGeom>
          <a:noFill/>
        </p:spPr>
        <p:txBody>
          <a:bodyPr wrap="square" lIns="91440" tIns="45720" rIns="91440" bIns="45720" rtlCol="0" anchor="t">
            <a:spAutoFit/>
          </a:bodyPr>
          <a:lstStyle/>
          <a:p>
            <a:r>
              <a:rPr lang="de-CH" sz="2000" dirty="0"/>
              <a:t>Ich habe es sehr geschätzt, dass man seine Freunde wieder persönlich sehen konnte und man wieder einen Rhythmus im Leben hatte. Man musste nicht mehr den ganzen Tag drinnen sitzen, sondern konnte sich bewegen und draussen sein. Ich schätze auch, dass an der Schule die Maskenplicht relativ gut eingehalten wurde, so dass es wenig Ansteckungen gab.  (B2b)</a:t>
            </a:r>
          </a:p>
        </p:txBody>
      </p:sp>
    </p:spTree>
    <p:extLst>
      <p:ext uri="{BB962C8B-B14F-4D97-AF65-F5344CB8AC3E}">
        <p14:creationId xmlns:p14="http://schemas.microsoft.com/office/powerpoint/2010/main" val="24303136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92733A-468D-48E1-9385-B28DE06A7E8F}"/>
              </a:ext>
            </a:extLst>
          </p:cNvPr>
          <p:cNvSpPr>
            <a:spLocks noGrp="1"/>
          </p:cNvSpPr>
          <p:nvPr>
            <p:ph type="title"/>
          </p:nvPr>
        </p:nvSpPr>
        <p:spPr/>
        <p:txBody>
          <a:bodyPr/>
          <a:lstStyle/>
          <a:p>
            <a:r>
              <a:rPr lang="de-DE" sz="4400" dirty="0">
                <a:solidFill>
                  <a:srgbClr val="CB3DCF"/>
                </a:solidFill>
              </a:rPr>
              <a:t>Was schätzt du an der Schule nach dem Fernunterricht?</a:t>
            </a:r>
            <a:endParaRPr lang="de-CH" dirty="0"/>
          </a:p>
        </p:txBody>
      </p:sp>
      <p:sp>
        <p:nvSpPr>
          <p:cNvPr id="3" name="Textfeld 2">
            <a:extLst>
              <a:ext uri="{FF2B5EF4-FFF2-40B4-BE49-F238E27FC236}">
                <a16:creationId xmlns:a16="http://schemas.microsoft.com/office/drawing/2014/main" id="{88A355CA-AEDF-46CD-BF71-20AB7EB1865A}"/>
              </a:ext>
            </a:extLst>
          </p:cNvPr>
          <p:cNvSpPr txBox="1"/>
          <p:nvPr/>
        </p:nvSpPr>
        <p:spPr>
          <a:xfrm>
            <a:off x="678871" y="2538922"/>
            <a:ext cx="3773979" cy="1323439"/>
          </a:xfrm>
          <a:prstGeom prst="rect">
            <a:avLst/>
          </a:prstGeom>
          <a:noFill/>
        </p:spPr>
        <p:txBody>
          <a:bodyPr wrap="square" lIns="91440" tIns="45720" rIns="91440" bIns="45720" rtlCol="0" anchor="t">
            <a:spAutoFit/>
          </a:bodyPr>
          <a:lstStyle/>
          <a:p>
            <a:r>
              <a:rPr lang="de-CH" sz="2000" dirty="0"/>
              <a:t>Ich schätze es sehr, meine Freunde wiederzusehen und wieder mit meiner Mannschaft Fussball zu spielen. (B2b)</a:t>
            </a:r>
          </a:p>
        </p:txBody>
      </p:sp>
      <p:sp>
        <p:nvSpPr>
          <p:cNvPr id="4" name="Textfeld 3">
            <a:extLst>
              <a:ext uri="{FF2B5EF4-FFF2-40B4-BE49-F238E27FC236}">
                <a16:creationId xmlns:a16="http://schemas.microsoft.com/office/drawing/2014/main" id="{9FC0DD8B-C8D1-436B-AC7E-CB1E2C273C54}"/>
              </a:ext>
            </a:extLst>
          </p:cNvPr>
          <p:cNvSpPr txBox="1"/>
          <p:nvPr/>
        </p:nvSpPr>
        <p:spPr>
          <a:xfrm>
            <a:off x="7946968" y="2479666"/>
            <a:ext cx="3773979" cy="2246769"/>
          </a:xfrm>
          <a:prstGeom prst="rect">
            <a:avLst/>
          </a:prstGeom>
          <a:noFill/>
        </p:spPr>
        <p:txBody>
          <a:bodyPr wrap="square" lIns="91440" tIns="45720" rIns="91440" bIns="45720" rtlCol="0" anchor="t">
            <a:spAutoFit/>
          </a:bodyPr>
          <a:lstStyle/>
          <a:p>
            <a:r>
              <a:rPr lang="de-CH" sz="2000" dirty="0"/>
              <a:t>Ich schätze den Menschenkontakt und vor allem das Lernklima und den Zusammenhalt unserer Klasse. Erst wenn man einmal auf sich alleine gestellt war, merkt man, wie wichtig Menschen sind, die einen motivieren. (B2b) </a:t>
            </a:r>
          </a:p>
        </p:txBody>
      </p:sp>
      <p:sp>
        <p:nvSpPr>
          <p:cNvPr id="5" name="Textfeld 4">
            <a:extLst>
              <a:ext uri="{FF2B5EF4-FFF2-40B4-BE49-F238E27FC236}">
                <a16:creationId xmlns:a16="http://schemas.microsoft.com/office/drawing/2014/main" id="{7FF25EBB-1914-4525-881F-C95F8AAD444D}"/>
              </a:ext>
            </a:extLst>
          </p:cNvPr>
          <p:cNvSpPr txBox="1"/>
          <p:nvPr/>
        </p:nvSpPr>
        <p:spPr>
          <a:xfrm>
            <a:off x="3607724" y="4507278"/>
            <a:ext cx="3640974" cy="1323439"/>
          </a:xfrm>
          <a:prstGeom prst="rect">
            <a:avLst/>
          </a:prstGeom>
          <a:noFill/>
        </p:spPr>
        <p:txBody>
          <a:bodyPr wrap="square" lIns="91440" tIns="45720" rIns="91440" bIns="45720" rtlCol="0" anchor="t">
            <a:spAutoFit/>
          </a:bodyPr>
          <a:lstStyle/>
          <a:p>
            <a:r>
              <a:rPr lang="de-CH" sz="2000" dirty="0"/>
              <a:t>Ich schätze den Menschenkontakt. Wenn man Fragen hatte, konnte man zur Lehrperson gehen und sie direkt fragen. (B2b)</a:t>
            </a:r>
          </a:p>
        </p:txBody>
      </p:sp>
    </p:spTree>
    <p:extLst>
      <p:ext uri="{BB962C8B-B14F-4D97-AF65-F5344CB8AC3E}">
        <p14:creationId xmlns:p14="http://schemas.microsoft.com/office/powerpoint/2010/main" val="3190060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16DDA3-1E93-44A5-BA2F-41535346A686}"/>
              </a:ext>
            </a:extLst>
          </p:cNvPr>
          <p:cNvSpPr>
            <a:spLocks noGrp="1"/>
          </p:cNvSpPr>
          <p:nvPr>
            <p:ph type="title"/>
          </p:nvPr>
        </p:nvSpPr>
        <p:spPr/>
        <p:txBody>
          <a:bodyPr/>
          <a:lstStyle/>
          <a:p>
            <a:r>
              <a:rPr lang="de-DE" sz="4400" dirty="0">
                <a:solidFill>
                  <a:srgbClr val="CB3DCF"/>
                </a:solidFill>
              </a:rPr>
              <a:t>Was schätzt du an der Schule nach dem Fernunterricht?</a:t>
            </a:r>
            <a:endParaRPr lang="de-CH" dirty="0"/>
          </a:p>
        </p:txBody>
      </p:sp>
      <p:sp>
        <p:nvSpPr>
          <p:cNvPr id="3" name="Textfeld 2">
            <a:extLst>
              <a:ext uri="{FF2B5EF4-FFF2-40B4-BE49-F238E27FC236}">
                <a16:creationId xmlns:a16="http://schemas.microsoft.com/office/drawing/2014/main" id="{19C80A10-F013-4612-91EB-329AD74C6D54}"/>
              </a:ext>
            </a:extLst>
          </p:cNvPr>
          <p:cNvSpPr txBox="1"/>
          <p:nvPr/>
        </p:nvSpPr>
        <p:spPr>
          <a:xfrm>
            <a:off x="731520" y="2560320"/>
            <a:ext cx="4239491" cy="2246769"/>
          </a:xfrm>
          <a:prstGeom prst="rect">
            <a:avLst/>
          </a:prstGeom>
          <a:noFill/>
        </p:spPr>
        <p:txBody>
          <a:bodyPr wrap="square" lIns="91440" tIns="45720" rIns="91440" bIns="45720" rtlCol="0" anchor="t">
            <a:spAutoFit/>
          </a:bodyPr>
          <a:lstStyle/>
          <a:p>
            <a:r>
              <a:rPr lang="de-CH" sz="2000" dirty="0"/>
              <a:t>Ich schätze an der Schule, dass die meisten Prüfungen abgesagt wurden, weil es für uns sonst ein Stress gewesen wäre. Die Lehrer/innen haben sich auch für uns interessiert und gefragt, wie diese Zeit im Fernunterricht für uns war. (B2b)</a:t>
            </a:r>
          </a:p>
        </p:txBody>
      </p:sp>
      <p:sp>
        <p:nvSpPr>
          <p:cNvPr id="6" name="Textfeld 5">
            <a:extLst>
              <a:ext uri="{FF2B5EF4-FFF2-40B4-BE49-F238E27FC236}">
                <a16:creationId xmlns:a16="http://schemas.microsoft.com/office/drawing/2014/main" id="{5F2AB54C-FF61-465E-8B8B-971582980CF0}"/>
              </a:ext>
            </a:extLst>
          </p:cNvPr>
          <p:cNvSpPr txBox="1"/>
          <p:nvPr/>
        </p:nvSpPr>
        <p:spPr>
          <a:xfrm>
            <a:off x="7331825" y="2926080"/>
            <a:ext cx="3524597" cy="1631216"/>
          </a:xfrm>
          <a:prstGeom prst="rect">
            <a:avLst/>
          </a:prstGeom>
          <a:noFill/>
        </p:spPr>
        <p:txBody>
          <a:bodyPr wrap="square" rtlCol="0">
            <a:spAutoFit/>
          </a:bodyPr>
          <a:lstStyle/>
          <a:p>
            <a:r>
              <a:rPr lang="de-CH" sz="2000" dirty="0"/>
              <a:t>Ich finde es toll, dass man in der Schule wieder alle seine Freunde sieht. Ich schätze es, mich auf dem Pausenplatz mit Freunden zu unterhalten. (B2b)</a:t>
            </a:r>
          </a:p>
        </p:txBody>
      </p:sp>
      <p:sp>
        <p:nvSpPr>
          <p:cNvPr id="7" name="Textfeld 6">
            <a:extLst>
              <a:ext uri="{FF2B5EF4-FFF2-40B4-BE49-F238E27FC236}">
                <a16:creationId xmlns:a16="http://schemas.microsoft.com/office/drawing/2014/main" id="{DDBC5266-18E3-4F05-B48A-C03765B3F526}"/>
              </a:ext>
            </a:extLst>
          </p:cNvPr>
          <p:cNvSpPr txBox="1"/>
          <p:nvPr/>
        </p:nvSpPr>
        <p:spPr>
          <a:xfrm>
            <a:off x="3325091" y="5386647"/>
            <a:ext cx="4804756" cy="1015663"/>
          </a:xfrm>
          <a:prstGeom prst="rect">
            <a:avLst/>
          </a:prstGeom>
          <a:noFill/>
        </p:spPr>
        <p:txBody>
          <a:bodyPr wrap="square" lIns="91440" tIns="45720" rIns="91440" bIns="45720" rtlCol="0" anchor="t">
            <a:spAutoFit/>
          </a:bodyPr>
          <a:lstStyle/>
          <a:p>
            <a:r>
              <a:rPr lang="de-CH" sz="2000" dirty="0"/>
              <a:t>Ich schätze es sehr, dass ich meine Kollegen wiedersehe und mit ihnen Pingpong spielen kann. (B2b)</a:t>
            </a:r>
          </a:p>
        </p:txBody>
      </p:sp>
    </p:spTree>
    <p:extLst>
      <p:ext uri="{BB962C8B-B14F-4D97-AF65-F5344CB8AC3E}">
        <p14:creationId xmlns:p14="http://schemas.microsoft.com/office/powerpoint/2010/main" val="37679603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Lst>
  </p:timing>
</p:sld>
</file>

<file path=ppt/theme/theme1.xml><?xml version="1.0" encoding="utf-8"?>
<a:theme xmlns:a="http://schemas.openxmlformats.org/drawingml/2006/main" name="Tropfen">
  <a:themeElements>
    <a:clrScheme name="Tropfen">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Tropfen">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opfen">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A0909A6CB5198948868D6B7FE4A51865" ma:contentTypeVersion="9" ma:contentTypeDescription="Ein neues Dokument erstellen." ma:contentTypeScope="" ma:versionID="e500e07f1bb4bb330745c236796c4521">
  <xsd:schema xmlns:xsd="http://www.w3.org/2001/XMLSchema" xmlns:xs="http://www.w3.org/2001/XMLSchema" xmlns:p="http://schemas.microsoft.com/office/2006/metadata/properties" xmlns:ns2="59238f53-0d07-4449-aab8-6412cbbad38d" targetNamespace="http://schemas.microsoft.com/office/2006/metadata/properties" ma:root="true" ma:fieldsID="7784350a191925d36c1f6386649100a3" ns2:_="">
    <xsd:import namespace="59238f53-0d07-4449-aab8-6412cbbad38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238f53-0d07-4449-aab8-6412cbbad3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60F3A7-E389-4F47-99DC-C804515D9395}">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59238f53-0d07-4449-aab8-6412cbbad38d"/>
    <ds:schemaRef ds:uri="http://www.w3.org/XML/1998/namespace"/>
  </ds:schemaRefs>
</ds:datastoreItem>
</file>

<file path=customXml/itemProps2.xml><?xml version="1.0" encoding="utf-8"?>
<ds:datastoreItem xmlns:ds="http://schemas.openxmlformats.org/officeDocument/2006/customXml" ds:itemID="{AA1122A6-5DB3-4570-BB6C-543B0F3A0F72}">
  <ds:schemaRefs>
    <ds:schemaRef ds:uri="http://schemas.microsoft.com/sharepoint/v3/contenttype/forms"/>
  </ds:schemaRefs>
</ds:datastoreItem>
</file>

<file path=customXml/itemProps3.xml><?xml version="1.0" encoding="utf-8"?>
<ds:datastoreItem xmlns:ds="http://schemas.openxmlformats.org/officeDocument/2006/customXml" ds:itemID="{71F676C0-9EDD-4A7E-819F-D3422EA4D6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238f53-0d07-4449-aab8-6412cbbad3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TM04033925[[fn=Tropfen]]</Template>
  <TotalTime>0</TotalTime>
  <Words>1695</Words>
  <Application>Microsoft Office PowerPoint</Application>
  <PresentationFormat>Breitbild</PresentationFormat>
  <Paragraphs>72</Paragraphs>
  <Slides>16</Slides>
  <Notes>0</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Tropfen</vt:lpstr>
      <vt:lpstr>Was schätzt du an der Schule nach dem Fernunterricht?</vt:lpstr>
      <vt:lpstr>Was schätzt du an der Schule nach dem Fernunterricht?</vt:lpstr>
      <vt:lpstr>Was schätzt du an der Schule nach dem Fernunterricht?</vt:lpstr>
      <vt:lpstr>Was schätzt du an der Schule nach dem Fernunterricht?</vt:lpstr>
      <vt:lpstr>Was schätzt du an der Schule nach dem Fernunterricht?</vt:lpstr>
      <vt:lpstr>Was schätzt du an der Schule nach dem Fernunterricht?</vt:lpstr>
      <vt:lpstr>Was schätzt du an der Schule nach dem Fernunterricht?</vt:lpstr>
      <vt:lpstr>Was schätzt du an der Schule nach dem Fernunterricht?</vt:lpstr>
      <vt:lpstr>Was schätzt du an der Schule nach dem Fernunterricht?</vt:lpstr>
      <vt:lpstr>Was schätzt du an der Schule nach dem Fernunterricht?</vt:lpstr>
      <vt:lpstr>Was schätzt du an der Schule nach dem Fernunterricht?</vt:lpstr>
      <vt:lpstr>Was schätzt du an der Schule nach dem Fernunterricht?</vt:lpstr>
      <vt:lpstr>Was schätzt du an der Schule nach dem Fernunterricht?</vt:lpstr>
      <vt:lpstr>Was schätzt du an der Schule nach dem Fernunterricht?</vt:lpstr>
      <vt:lpstr>Was schätzt du an der Schule nach dem Fernunterricht?</vt:lpstr>
      <vt:lpstr>Was schätzt du an der Schule nach dem Fernunterricht?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 schätzt du an der Schule nach dem Fernunterricht?</dc:title>
  <dc:creator>Schueler</dc:creator>
  <cp:lastModifiedBy>Schueler</cp:lastModifiedBy>
  <cp:revision>189</cp:revision>
  <dcterms:created xsi:type="dcterms:W3CDTF">2021-05-17T07:45:39Z</dcterms:created>
  <dcterms:modified xsi:type="dcterms:W3CDTF">2021-06-24T01:15:32Z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0x010100A0909A6CB5198948868D6B7FE4A51865</vt:lpwstr>
  </property>
</Properties>
</file>