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8" r:id="rId4"/>
  </p:sldMasterIdLst>
  <p:notesMasterIdLst>
    <p:notesMasterId r:id="rId48"/>
  </p:notesMasterIdLst>
  <p:handoutMasterIdLst>
    <p:handoutMasterId r:id="rId49"/>
  </p:handoutMasterIdLst>
  <p:sldIdLst>
    <p:sldId id="302" r:id="rId5"/>
    <p:sldId id="313" r:id="rId6"/>
    <p:sldId id="317" r:id="rId7"/>
    <p:sldId id="318" r:id="rId8"/>
    <p:sldId id="348" r:id="rId9"/>
    <p:sldId id="319" r:id="rId10"/>
    <p:sldId id="307" r:id="rId11"/>
    <p:sldId id="375" r:id="rId12"/>
    <p:sldId id="376" r:id="rId13"/>
    <p:sldId id="377" r:id="rId14"/>
    <p:sldId id="378" r:id="rId15"/>
    <p:sldId id="379" r:id="rId16"/>
    <p:sldId id="383" r:id="rId17"/>
    <p:sldId id="373" r:id="rId18"/>
    <p:sldId id="273" r:id="rId19"/>
    <p:sldId id="384" r:id="rId20"/>
    <p:sldId id="355" r:id="rId21"/>
    <p:sldId id="382" r:id="rId22"/>
    <p:sldId id="269" r:id="rId23"/>
    <p:sldId id="336" r:id="rId24"/>
    <p:sldId id="366" r:id="rId25"/>
    <p:sldId id="367" r:id="rId26"/>
    <p:sldId id="365" r:id="rId27"/>
    <p:sldId id="337" r:id="rId28"/>
    <p:sldId id="338" r:id="rId29"/>
    <p:sldId id="339" r:id="rId30"/>
    <p:sldId id="340" r:id="rId31"/>
    <p:sldId id="341" r:id="rId32"/>
    <p:sldId id="294" r:id="rId33"/>
    <p:sldId id="343" r:id="rId34"/>
    <p:sldId id="283" r:id="rId35"/>
    <p:sldId id="281" r:id="rId36"/>
    <p:sldId id="347" r:id="rId37"/>
    <p:sldId id="298" r:id="rId38"/>
    <p:sldId id="292" r:id="rId39"/>
    <p:sldId id="293" r:id="rId40"/>
    <p:sldId id="344" r:id="rId41"/>
    <p:sldId id="272" r:id="rId42"/>
    <p:sldId id="332" r:id="rId43"/>
    <p:sldId id="330" r:id="rId44"/>
    <p:sldId id="385" r:id="rId45"/>
    <p:sldId id="380" r:id="rId46"/>
    <p:sldId id="328" r:id="rId47"/>
  </p:sldIdLst>
  <p:sldSz cx="9144000" cy="6858000" type="screen4x3"/>
  <p:notesSz cx="6797675" cy="9926638"/>
  <p:defaultTextStyle>
    <a:defPPr>
      <a:defRPr lang="de-DE"/>
    </a:defPPr>
    <a:lvl1pPr algn="l" rtl="0" eaLnBrk="0" fontAlgn="base" hangingPunct="0">
      <a:spcBef>
        <a:spcPct val="0"/>
      </a:spcBef>
      <a:spcAft>
        <a:spcPct val="0"/>
      </a:spcAft>
      <a:defRPr sz="280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Helvetica"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Helvetica"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Helvetica"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Helvetica" panose="020B0604020202020204" pitchFamily="34" charset="0"/>
        <a:ea typeface="+mn-ea"/>
        <a:cs typeface="+mn-cs"/>
      </a:defRPr>
    </a:lvl5pPr>
    <a:lvl6pPr marL="2286000" algn="l" defTabSz="914400" rtl="0" eaLnBrk="1" latinLnBrk="0" hangingPunct="1">
      <a:defRPr sz="2800" kern="1200">
        <a:solidFill>
          <a:schemeClr val="tx1"/>
        </a:solidFill>
        <a:latin typeface="Helvetica" panose="020B0604020202020204" pitchFamily="34" charset="0"/>
        <a:ea typeface="+mn-ea"/>
        <a:cs typeface="+mn-cs"/>
      </a:defRPr>
    </a:lvl6pPr>
    <a:lvl7pPr marL="2743200" algn="l" defTabSz="914400" rtl="0" eaLnBrk="1" latinLnBrk="0" hangingPunct="1">
      <a:defRPr sz="2800" kern="1200">
        <a:solidFill>
          <a:schemeClr val="tx1"/>
        </a:solidFill>
        <a:latin typeface="Helvetica" panose="020B0604020202020204" pitchFamily="34" charset="0"/>
        <a:ea typeface="+mn-ea"/>
        <a:cs typeface="+mn-cs"/>
      </a:defRPr>
    </a:lvl7pPr>
    <a:lvl8pPr marL="3200400" algn="l" defTabSz="914400" rtl="0" eaLnBrk="1" latinLnBrk="0" hangingPunct="1">
      <a:defRPr sz="2800" kern="1200">
        <a:solidFill>
          <a:schemeClr val="tx1"/>
        </a:solidFill>
        <a:latin typeface="Helvetica" panose="020B0604020202020204" pitchFamily="34" charset="0"/>
        <a:ea typeface="+mn-ea"/>
        <a:cs typeface="+mn-cs"/>
      </a:defRPr>
    </a:lvl8pPr>
    <a:lvl9pPr marL="3657600" algn="l" defTabSz="914400" rtl="0" eaLnBrk="1" latinLnBrk="0" hangingPunct="1">
      <a:defRPr sz="2800" kern="1200">
        <a:solidFill>
          <a:schemeClr val="tx1"/>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FF33"/>
    <a:srgbClr val="FFFF99"/>
    <a:srgbClr val="6DF927"/>
    <a:srgbClr val="5F5F5F"/>
    <a:srgbClr val="C0C0C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766C4-E4B6-4F5B-8563-C87B423C9FFC}" v="60" dt="2023-05-25T12:48:05.736"/>
    <p1510:client id="{57CB750E-1654-464B-83D7-DA2C98EF5DE7}" v="265" dt="2023-05-22T13:32:49.765"/>
    <p1510:client id="{7B342A50-81D5-4030-ACD8-6DE9EA12268A}" v="2" dt="2023-05-23T06:11:37.328"/>
    <p1510:client id="{8CFF8F3F-4017-4991-8F59-C5DB4CB66A55}" v="133" dt="2023-05-23T05:58:18.291"/>
    <p1510:client id="{8E5C5E4A-C7F0-4FF1-B18E-FBD64C4E762F}" v="19" dt="2023-05-23T13:45:09.340"/>
    <p1510:client id="{9F7BFC5D-53CD-4ABC-A438-5ECBC02FF024}" v="115" dt="2023-05-23T06:02:02.631"/>
    <p1510:client id="{B9D4A5BB-C6BE-4294-B148-963FA41E0531}" v="31" dt="2023-05-22T13:35:22.998"/>
    <p1510:client id="{BDA08E9C-494A-42CD-8D9B-32513BEA3001}" v="474" dt="2023-05-25T12:42:42.068"/>
    <p1510:client id="{FB448371-FA0B-486A-A56A-D8FCAEB38315}" v="440" dt="2023-05-24T07:34:49.36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2123653-FE83-4F14-8264-692073053933}"/>
              </a:ext>
            </a:extLst>
          </p:cNvPr>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none" lIns="92070" tIns="46035" rIns="92070" bIns="46035" numCol="1" anchor="t" anchorCtr="0" compatLnSpc="1">
            <a:prstTxWarp prst="textNoShape">
              <a:avLst/>
            </a:prstTxWarp>
          </a:bodyPr>
          <a:lstStyle>
            <a:lvl1pPr algn="l" defTabSz="921995" eaLnBrk="1" hangingPunct="1">
              <a:defRPr sz="1200"/>
            </a:lvl1pPr>
          </a:lstStyle>
          <a:p>
            <a:pPr>
              <a:defRPr/>
            </a:pPr>
            <a:endParaRPr lang="de-DE"/>
          </a:p>
        </p:txBody>
      </p:sp>
      <p:sp>
        <p:nvSpPr>
          <p:cNvPr id="98307" name="Rectangle 3">
            <a:extLst>
              <a:ext uri="{FF2B5EF4-FFF2-40B4-BE49-F238E27FC236}">
                <a16:creationId xmlns:a16="http://schemas.microsoft.com/office/drawing/2014/main" id="{E31C1B03-DBC4-4B88-9354-6CE95CFAB8E4}"/>
              </a:ext>
            </a:extLst>
          </p:cNvPr>
          <p:cNvSpPr>
            <a:spLocks noGrp="1" noChangeArrowheads="1"/>
          </p:cNvSpPr>
          <p:nvPr>
            <p:ph type="dt" sz="quarter" idx="1"/>
          </p:nvPr>
        </p:nvSpPr>
        <p:spPr bwMode="auto">
          <a:xfrm>
            <a:off x="3852863" y="0"/>
            <a:ext cx="2944812" cy="498475"/>
          </a:xfrm>
          <a:prstGeom prst="rect">
            <a:avLst/>
          </a:prstGeom>
          <a:noFill/>
          <a:ln w="9525">
            <a:noFill/>
            <a:miter lim="800000"/>
            <a:headEnd/>
            <a:tailEnd/>
          </a:ln>
          <a:effectLst/>
        </p:spPr>
        <p:txBody>
          <a:bodyPr vert="horz" wrap="none" lIns="92070" tIns="46035" rIns="92070" bIns="46035" numCol="1" anchor="t" anchorCtr="0" compatLnSpc="1">
            <a:prstTxWarp prst="textNoShape">
              <a:avLst/>
            </a:prstTxWarp>
          </a:bodyPr>
          <a:lstStyle>
            <a:lvl1pPr algn="r" defTabSz="921995" eaLnBrk="1" hangingPunct="1">
              <a:defRPr sz="1200"/>
            </a:lvl1pPr>
          </a:lstStyle>
          <a:p>
            <a:pPr>
              <a:defRPr/>
            </a:pPr>
            <a:fld id="{527D64F3-AA39-4647-B15F-D5C3ED463FCB}" type="datetime1">
              <a:rPr lang="de-DE"/>
              <a:pPr>
                <a:defRPr/>
              </a:pPr>
              <a:t>30.05.2023</a:t>
            </a:fld>
            <a:endParaRPr lang="de-DE"/>
          </a:p>
        </p:txBody>
      </p:sp>
      <p:sp>
        <p:nvSpPr>
          <p:cNvPr id="98308" name="Rectangle 4">
            <a:extLst>
              <a:ext uri="{FF2B5EF4-FFF2-40B4-BE49-F238E27FC236}">
                <a16:creationId xmlns:a16="http://schemas.microsoft.com/office/drawing/2014/main" id="{5AC9E54D-36D6-431B-B14C-87CFAA8406C8}"/>
              </a:ext>
            </a:extLst>
          </p:cNvPr>
          <p:cNvSpPr>
            <a:spLocks noGrp="1" noChangeArrowheads="1"/>
          </p:cNvSpPr>
          <p:nvPr>
            <p:ph type="ftr" sz="quarter" idx="2"/>
          </p:nvPr>
        </p:nvSpPr>
        <p:spPr bwMode="auto">
          <a:xfrm>
            <a:off x="0" y="9428163"/>
            <a:ext cx="2944813" cy="498475"/>
          </a:xfrm>
          <a:prstGeom prst="rect">
            <a:avLst/>
          </a:prstGeom>
          <a:noFill/>
          <a:ln w="9525">
            <a:noFill/>
            <a:miter lim="800000"/>
            <a:headEnd/>
            <a:tailEnd/>
          </a:ln>
          <a:effectLst/>
        </p:spPr>
        <p:txBody>
          <a:bodyPr vert="horz" wrap="none" lIns="92070" tIns="46035" rIns="92070" bIns="46035" numCol="1" anchor="b" anchorCtr="0" compatLnSpc="1">
            <a:prstTxWarp prst="textNoShape">
              <a:avLst/>
            </a:prstTxWarp>
          </a:bodyPr>
          <a:lstStyle>
            <a:lvl1pPr algn="l" defTabSz="921995" eaLnBrk="1" hangingPunct="1">
              <a:defRPr sz="1200"/>
            </a:lvl1pPr>
          </a:lstStyle>
          <a:p>
            <a:pPr>
              <a:defRPr/>
            </a:pPr>
            <a:r>
              <a:rPr lang="de-DE"/>
              <a:t>PrimSekI</a:t>
            </a:r>
          </a:p>
        </p:txBody>
      </p:sp>
      <p:sp>
        <p:nvSpPr>
          <p:cNvPr id="98309" name="Rectangle 5">
            <a:extLst>
              <a:ext uri="{FF2B5EF4-FFF2-40B4-BE49-F238E27FC236}">
                <a16:creationId xmlns:a16="http://schemas.microsoft.com/office/drawing/2014/main" id="{EC13AB42-171C-48EC-BD13-AA50E1E12970}"/>
              </a:ext>
            </a:extLst>
          </p:cNvPr>
          <p:cNvSpPr>
            <a:spLocks noGrp="1" noChangeArrowheads="1"/>
          </p:cNvSpPr>
          <p:nvPr>
            <p:ph type="sldNum" sz="quarter" idx="3"/>
          </p:nvPr>
        </p:nvSpPr>
        <p:spPr bwMode="auto">
          <a:xfrm>
            <a:off x="3852863" y="9428163"/>
            <a:ext cx="2944812" cy="498475"/>
          </a:xfrm>
          <a:prstGeom prst="rect">
            <a:avLst/>
          </a:prstGeom>
          <a:noFill/>
          <a:ln w="9525">
            <a:noFill/>
            <a:miter lim="800000"/>
            <a:headEnd/>
            <a:tailEnd/>
          </a:ln>
          <a:effectLst/>
        </p:spPr>
        <p:txBody>
          <a:bodyPr vert="horz" wrap="none" lIns="92070" tIns="46035" rIns="92070" bIns="46035" numCol="1" anchor="b" anchorCtr="0" compatLnSpc="1">
            <a:prstTxWarp prst="textNoShape">
              <a:avLst/>
            </a:prstTxWarp>
          </a:bodyPr>
          <a:lstStyle>
            <a:lvl1pPr algn="r" defTabSz="920750" eaLnBrk="1" hangingPunct="1">
              <a:defRPr sz="1200"/>
            </a:lvl1pPr>
          </a:lstStyle>
          <a:p>
            <a:pPr>
              <a:defRPr/>
            </a:pPr>
            <a:fld id="{C0322C92-42C7-45C3-AC0F-095FD09AD1EC}" type="slidenum">
              <a:rPr lang="de-DE" altLang="de-DE"/>
              <a:pPr>
                <a:defRPr/>
              </a:pPr>
              <a:t>‹#›</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9CD06ED6-A256-43E7-B274-87CF71AE672D}"/>
              </a:ext>
            </a:extLst>
          </p:cNvPr>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none" lIns="92070" tIns="46035" rIns="92070" bIns="46035" numCol="1" anchor="t" anchorCtr="0" compatLnSpc="1">
            <a:prstTxWarp prst="textNoShape">
              <a:avLst/>
            </a:prstTxWarp>
          </a:bodyPr>
          <a:lstStyle>
            <a:lvl1pPr algn="l" defTabSz="921995" eaLnBrk="1" hangingPunct="1">
              <a:defRPr sz="1200"/>
            </a:lvl1pPr>
          </a:lstStyle>
          <a:p>
            <a:pPr>
              <a:defRPr/>
            </a:pPr>
            <a:endParaRPr lang="de-DE"/>
          </a:p>
        </p:txBody>
      </p:sp>
      <p:sp>
        <p:nvSpPr>
          <p:cNvPr id="93187" name="Rectangle 3">
            <a:extLst>
              <a:ext uri="{FF2B5EF4-FFF2-40B4-BE49-F238E27FC236}">
                <a16:creationId xmlns:a16="http://schemas.microsoft.com/office/drawing/2014/main" id="{4C218219-23F3-46A0-800B-F262ADB65816}"/>
              </a:ext>
            </a:extLst>
          </p:cNvPr>
          <p:cNvSpPr>
            <a:spLocks noGrp="1" noChangeArrowheads="1"/>
          </p:cNvSpPr>
          <p:nvPr>
            <p:ph type="dt" idx="1"/>
          </p:nvPr>
        </p:nvSpPr>
        <p:spPr bwMode="auto">
          <a:xfrm>
            <a:off x="3852863" y="0"/>
            <a:ext cx="2944812" cy="498475"/>
          </a:xfrm>
          <a:prstGeom prst="rect">
            <a:avLst/>
          </a:prstGeom>
          <a:noFill/>
          <a:ln w="9525">
            <a:noFill/>
            <a:miter lim="800000"/>
            <a:headEnd/>
            <a:tailEnd/>
          </a:ln>
          <a:effectLst/>
        </p:spPr>
        <p:txBody>
          <a:bodyPr vert="horz" wrap="none" lIns="92070" tIns="46035" rIns="92070" bIns="46035" numCol="1" anchor="t" anchorCtr="0" compatLnSpc="1">
            <a:prstTxWarp prst="textNoShape">
              <a:avLst/>
            </a:prstTxWarp>
          </a:bodyPr>
          <a:lstStyle>
            <a:lvl1pPr algn="r" defTabSz="921995" eaLnBrk="1" hangingPunct="1">
              <a:defRPr sz="1200"/>
            </a:lvl1pPr>
          </a:lstStyle>
          <a:p>
            <a:pPr>
              <a:defRPr/>
            </a:pPr>
            <a:fld id="{A71A5C60-B9B6-431C-9352-4E157352E9AE}" type="datetime1">
              <a:rPr lang="de-DE"/>
              <a:pPr>
                <a:defRPr/>
              </a:pPr>
              <a:t>30.05.2023</a:t>
            </a:fld>
            <a:endParaRPr lang="de-DE"/>
          </a:p>
        </p:txBody>
      </p:sp>
      <p:sp>
        <p:nvSpPr>
          <p:cNvPr id="9220" name="Rectangle 4">
            <a:extLst>
              <a:ext uri="{FF2B5EF4-FFF2-40B4-BE49-F238E27FC236}">
                <a16:creationId xmlns:a16="http://schemas.microsoft.com/office/drawing/2014/main" id="{5698C2BC-2271-4230-B28B-31AFA69EFEED}"/>
              </a:ext>
            </a:extLst>
          </p:cNvPr>
          <p:cNvSpPr>
            <a:spLocks noGrp="1" noRot="1" noChangeAspect="1" noChangeArrowheads="1" noTextEdit="1"/>
          </p:cNvSpPr>
          <p:nvPr>
            <p:ph type="sldImg" idx="2"/>
          </p:nvPr>
        </p:nvSpPr>
        <p:spPr bwMode="auto">
          <a:xfrm>
            <a:off x="915988" y="744538"/>
            <a:ext cx="4967287"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9" name="Rectangle 5">
            <a:extLst>
              <a:ext uri="{FF2B5EF4-FFF2-40B4-BE49-F238E27FC236}">
                <a16:creationId xmlns:a16="http://schemas.microsoft.com/office/drawing/2014/main" id="{49045397-CD91-452F-84F1-EFEE39B5634D}"/>
              </a:ext>
            </a:extLst>
          </p:cNvPr>
          <p:cNvSpPr>
            <a:spLocks noGrp="1" noChangeArrowheads="1"/>
          </p:cNvSpPr>
          <p:nvPr>
            <p:ph type="body" sz="quarter" idx="3"/>
          </p:nvPr>
        </p:nvSpPr>
        <p:spPr bwMode="auto">
          <a:xfrm>
            <a:off x="904875" y="4716463"/>
            <a:ext cx="4987925" cy="4465637"/>
          </a:xfrm>
          <a:prstGeom prst="rect">
            <a:avLst/>
          </a:prstGeom>
          <a:noFill/>
          <a:ln w="9525">
            <a:noFill/>
            <a:miter lim="800000"/>
            <a:headEnd/>
            <a:tailEnd/>
          </a:ln>
          <a:effectLst/>
        </p:spPr>
        <p:txBody>
          <a:bodyPr vert="horz" wrap="none" lIns="92070" tIns="46035" rIns="92070" bIns="46035"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3190" name="Rectangle 6">
            <a:extLst>
              <a:ext uri="{FF2B5EF4-FFF2-40B4-BE49-F238E27FC236}">
                <a16:creationId xmlns:a16="http://schemas.microsoft.com/office/drawing/2014/main" id="{18F347CC-E4BE-4EAD-B60E-A2B7618F6C66}"/>
              </a:ext>
            </a:extLst>
          </p:cNvPr>
          <p:cNvSpPr>
            <a:spLocks noGrp="1" noChangeArrowheads="1"/>
          </p:cNvSpPr>
          <p:nvPr>
            <p:ph type="ftr" sz="quarter" idx="4"/>
          </p:nvPr>
        </p:nvSpPr>
        <p:spPr bwMode="auto">
          <a:xfrm>
            <a:off x="0" y="9428163"/>
            <a:ext cx="2944813" cy="498475"/>
          </a:xfrm>
          <a:prstGeom prst="rect">
            <a:avLst/>
          </a:prstGeom>
          <a:noFill/>
          <a:ln w="9525">
            <a:noFill/>
            <a:miter lim="800000"/>
            <a:headEnd/>
            <a:tailEnd/>
          </a:ln>
          <a:effectLst/>
        </p:spPr>
        <p:txBody>
          <a:bodyPr vert="horz" wrap="none" lIns="92070" tIns="46035" rIns="92070" bIns="46035" numCol="1" anchor="b" anchorCtr="0" compatLnSpc="1">
            <a:prstTxWarp prst="textNoShape">
              <a:avLst/>
            </a:prstTxWarp>
          </a:bodyPr>
          <a:lstStyle>
            <a:lvl1pPr algn="l" defTabSz="921995" eaLnBrk="1" hangingPunct="1">
              <a:defRPr sz="1200"/>
            </a:lvl1pPr>
          </a:lstStyle>
          <a:p>
            <a:pPr>
              <a:defRPr/>
            </a:pPr>
            <a:r>
              <a:rPr lang="de-DE"/>
              <a:t>PrimSekI</a:t>
            </a:r>
          </a:p>
        </p:txBody>
      </p:sp>
      <p:sp>
        <p:nvSpPr>
          <p:cNvPr id="93191" name="Rectangle 7">
            <a:extLst>
              <a:ext uri="{FF2B5EF4-FFF2-40B4-BE49-F238E27FC236}">
                <a16:creationId xmlns:a16="http://schemas.microsoft.com/office/drawing/2014/main" id="{44799766-5BCB-41CF-A9C1-2C92193B4E3A}"/>
              </a:ext>
            </a:extLst>
          </p:cNvPr>
          <p:cNvSpPr>
            <a:spLocks noGrp="1" noChangeArrowheads="1"/>
          </p:cNvSpPr>
          <p:nvPr>
            <p:ph type="sldNum" sz="quarter" idx="5"/>
          </p:nvPr>
        </p:nvSpPr>
        <p:spPr bwMode="auto">
          <a:xfrm>
            <a:off x="3852863" y="9428163"/>
            <a:ext cx="2944812" cy="498475"/>
          </a:xfrm>
          <a:prstGeom prst="rect">
            <a:avLst/>
          </a:prstGeom>
          <a:noFill/>
          <a:ln w="9525">
            <a:noFill/>
            <a:miter lim="800000"/>
            <a:headEnd/>
            <a:tailEnd/>
          </a:ln>
          <a:effectLst/>
        </p:spPr>
        <p:txBody>
          <a:bodyPr vert="horz" wrap="none" lIns="92070" tIns="46035" rIns="92070" bIns="46035" numCol="1" anchor="b" anchorCtr="0" compatLnSpc="1">
            <a:prstTxWarp prst="textNoShape">
              <a:avLst/>
            </a:prstTxWarp>
          </a:bodyPr>
          <a:lstStyle>
            <a:lvl1pPr algn="r" defTabSz="920750" eaLnBrk="1" hangingPunct="1">
              <a:defRPr sz="1200"/>
            </a:lvl1pPr>
          </a:lstStyle>
          <a:p>
            <a:pPr>
              <a:defRPr/>
            </a:pPr>
            <a:fld id="{CDD5194F-723E-4764-A649-F9EEAD9998E1}" type="slidenum">
              <a:rPr lang="de-DE" altLang="de-DE"/>
              <a:pPr>
                <a:defRPr/>
              </a:pPr>
              <a:t>‹#›</a:t>
            </a:fld>
            <a:endParaRPr lang="de-DE" altLang="de-DE"/>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BF9647D-588D-4300-A855-C92658B84E37}"/>
              </a:ext>
            </a:extLst>
          </p:cNvPr>
          <p:cNvSpPr>
            <a:spLocks noGrp="1" noRot="1" noChangeAspect="1" noChangeArrowheads="1" noTextEdit="1"/>
          </p:cNvSpPr>
          <p:nvPr>
            <p:ph type="sldImg"/>
          </p:nvPr>
        </p:nvSpPr>
        <p:spPr>
          <a:xfrm>
            <a:off x="915988" y="744538"/>
            <a:ext cx="4965700" cy="3724275"/>
          </a:xfrm>
          <a:ln/>
        </p:spPr>
      </p:sp>
      <p:sp>
        <p:nvSpPr>
          <p:cNvPr id="12291" name="Rectangle 3">
            <a:extLst>
              <a:ext uri="{FF2B5EF4-FFF2-40B4-BE49-F238E27FC236}">
                <a16:creationId xmlns:a16="http://schemas.microsoft.com/office/drawing/2014/main" id="{DC3F6A25-7701-459C-9CEF-2BD2BFF0F82D}"/>
              </a:ext>
            </a:extLst>
          </p:cNvPr>
          <p:cNvSpPr>
            <a:spLocks noGrp="1" noChangeArrowheads="1"/>
          </p:cNvSpPr>
          <p:nvPr>
            <p:ph type="body" idx="1"/>
          </p:nvPr>
        </p:nvSpPr>
        <p:spPr>
          <a:xfrm>
            <a:off x="906463" y="4716463"/>
            <a:ext cx="4984750"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62DD64E2-CB41-4F7F-858A-16C7F96CA06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58ACCF7-9CE2-463C-A26B-79884484B2F0}"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45059" name="Rectangle 6">
            <a:extLst>
              <a:ext uri="{FF2B5EF4-FFF2-40B4-BE49-F238E27FC236}">
                <a16:creationId xmlns:a16="http://schemas.microsoft.com/office/drawing/2014/main" id="{E3CDE4D2-868E-4744-806A-DAB5FD30404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45060" name="Rectangle 7">
            <a:extLst>
              <a:ext uri="{FF2B5EF4-FFF2-40B4-BE49-F238E27FC236}">
                <a16:creationId xmlns:a16="http://schemas.microsoft.com/office/drawing/2014/main" id="{4B9B2927-64D9-4B7E-841D-F593797D81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88263B4-F4E4-41D0-A385-4A66D726CE72}" type="slidenum">
              <a:rPr kumimoji="0" lang="de-DE" altLang="de-DE" smtClean="0">
                <a:latin typeface="Helvetica" panose="020B0604020202020204" pitchFamily="34" charset="0"/>
              </a:rPr>
              <a:pPr>
                <a:spcBef>
                  <a:spcPct val="0"/>
                </a:spcBef>
              </a:pPr>
              <a:t>25</a:t>
            </a:fld>
            <a:endParaRPr kumimoji="0" lang="de-DE" altLang="de-DE">
              <a:latin typeface="Helvetica" panose="020B0604020202020204" pitchFamily="34" charset="0"/>
            </a:endParaRPr>
          </a:p>
        </p:txBody>
      </p:sp>
      <p:sp>
        <p:nvSpPr>
          <p:cNvPr id="45061" name="Rectangle 2">
            <a:extLst>
              <a:ext uri="{FF2B5EF4-FFF2-40B4-BE49-F238E27FC236}">
                <a16:creationId xmlns:a16="http://schemas.microsoft.com/office/drawing/2014/main" id="{B40011A5-93C6-4C5B-B69D-9440D99A63AE}"/>
              </a:ext>
            </a:extLst>
          </p:cNvPr>
          <p:cNvSpPr>
            <a:spLocks noGrp="1" noRot="1" noChangeAspect="1" noChangeArrowheads="1" noTextEdit="1"/>
          </p:cNvSpPr>
          <p:nvPr>
            <p:ph type="sldImg"/>
          </p:nvPr>
        </p:nvSpPr>
        <p:spPr>
          <a:ln/>
        </p:spPr>
      </p:sp>
      <p:sp>
        <p:nvSpPr>
          <p:cNvPr id="45062" name="Rectangle 3">
            <a:extLst>
              <a:ext uri="{FF2B5EF4-FFF2-40B4-BE49-F238E27FC236}">
                <a16:creationId xmlns:a16="http://schemas.microsoft.com/office/drawing/2014/main" id="{1CD5E834-7245-4DA5-9297-4300CB51A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id="{4FDAF7CD-7DC7-4C0E-B826-9A63640BB58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156DF71-868C-407A-8E84-22CB343565AF}"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49155" name="Rectangle 6">
            <a:extLst>
              <a:ext uri="{FF2B5EF4-FFF2-40B4-BE49-F238E27FC236}">
                <a16:creationId xmlns:a16="http://schemas.microsoft.com/office/drawing/2014/main" id="{FE8EC782-3FFB-4AA5-A860-79986FE2C2B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49156" name="Rectangle 7">
            <a:extLst>
              <a:ext uri="{FF2B5EF4-FFF2-40B4-BE49-F238E27FC236}">
                <a16:creationId xmlns:a16="http://schemas.microsoft.com/office/drawing/2014/main" id="{BF4DD7BB-6010-4B1B-B3EC-BB75457927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434EE6B-C5DF-4E80-ABD0-74AB7B076DAE}" type="slidenum">
              <a:rPr kumimoji="0" lang="de-DE" altLang="de-DE" smtClean="0">
                <a:latin typeface="Helvetica" panose="020B0604020202020204" pitchFamily="34" charset="0"/>
              </a:rPr>
              <a:pPr>
                <a:spcBef>
                  <a:spcPct val="0"/>
                </a:spcBef>
              </a:pPr>
              <a:t>26</a:t>
            </a:fld>
            <a:endParaRPr kumimoji="0" lang="de-DE" altLang="de-DE">
              <a:latin typeface="Helvetica" panose="020B0604020202020204" pitchFamily="34" charset="0"/>
            </a:endParaRPr>
          </a:p>
        </p:txBody>
      </p:sp>
      <p:sp>
        <p:nvSpPr>
          <p:cNvPr id="49157" name="Rectangle 2">
            <a:extLst>
              <a:ext uri="{FF2B5EF4-FFF2-40B4-BE49-F238E27FC236}">
                <a16:creationId xmlns:a16="http://schemas.microsoft.com/office/drawing/2014/main" id="{7E0F3C8A-821B-41BE-BDFC-FA556AAA41E7}"/>
              </a:ext>
            </a:extLst>
          </p:cNvPr>
          <p:cNvSpPr>
            <a:spLocks noGrp="1" noRot="1" noChangeAspect="1" noChangeArrowheads="1" noTextEdit="1"/>
          </p:cNvSpPr>
          <p:nvPr>
            <p:ph type="sldImg"/>
          </p:nvPr>
        </p:nvSpPr>
        <p:spPr>
          <a:ln/>
        </p:spPr>
      </p:sp>
      <p:sp>
        <p:nvSpPr>
          <p:cNvPr id="49158" name="Rectangle 3">
            <a:extLst>
              <a:ext uri="{FF2B5EF4-FFF2-40B4-BE49-F238E27FC236}">
                <a16:creationId xmlns:a16="http://schemas.microsoft.com/office/drawing/2014/main" id="{8DF2BE7B-9054-4F34-81BD-A2F426D974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B5771F7D-F683-4331-80A1-9C093FE2138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C79F6E5-9C4B-499C-A233-50E6658CA050}"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51203" name="Rectangle 6">
            <a:extLst>
              <a:ext uri="{FF2B5EF4-FFF2-40B4-BE49-F238E27FC236}">
                <a16:creationId xmlns:a16="http://schemas.microsoft.com/office/drawing/2014/main" id="{39A083B1-5C9F-4752-81C2-220E149EC69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51204" name="Rectangle 7">
            <a:extLst>
              <a:ext uri="{FF2B5EF4-FFF2-40B4-BE49-F238E27FC236}">
                <a16:creationId xmlns:a16="http://schemas.microsoft.com/office/drawing/2014/main" id="{D3AC7ADF-F4A2-43AA-BA6A-1DE0869199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AD0474C-1901-424C-A18A-C0CBC695E56D}" type="slidenum">
              <a:rPr kumimoji="0" lang="de-DE" altLang="de-DE" smtClean="0">
                <a:latin typeface="Helvetica" panose="020B0604020202020204" pitchFamily="34" charset="0"/>
              </a:rPr>
              <a:pPr>
                <a:spcBef>
                  <a:spcPct val="0"/>
                </a:spcBef>
              </a:pPr>
              <a:t>27</a:t>
            </a:fld>
            <a:endParaRPr kumimoji="0" lang="de-DE" altLang="de-DE">
              <a:latin typeface="Helvetica" panose="020B0604020202020204" pitchFamily="34" charset="0"/>
            </a:endParaRPr>
          </a:p>
        </p:txBody>
      </p:sp>
      <p:sp>
        <p:nvSpPr>
          <p:cNvPr id="51205" name="Rectangle 2">
            <a:extLst>
              <a:ext uri="{FF2B5EF4-FFF2-40B4-BE49-F238E27FC236}">
                <a16:creationId xmlns:a16="http://schemas.microsoft.com/office/drawing/2014/main" id="{81B704FE-EF81-4BEB-9B10-0DF34643276F}"/>
              </a:ext>
            </a:extLst>
          </p:cNvPr>
          <p:cNvSpPr>
            <a:spLocks noGrp="1" noRot="1" noChangeAspect="1" noChangeArrowheads="1" noTextEdit="1"/>
          </p:cNvSpPr>
          <p:nvPr>
            <p:ph type="sldImg"/>
          </p:nvPr>
        </p:nvSpPr>
        <p:spPr>
          <a:ln/>
        </p:spPr>
      </p:sp>
      <p:sp>
        <p:nvSpPr>
          <p:cNvPr id="51206" name="Rectangle 3">
            <a:extLst>
              <a:ext uri="{FF2B5EF4-FFF2-40B4-BE49-F238E27FC236}">
                <a16:creationId xmlns:a16="http://schemas.microsoft.com/office/drawing/2014/main" id="{0E608AFA-FDCF-4F0E-8933-D254EE0347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81DD2140-5242-4219-B750-65DD9D0C08F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3E7B070-4FCB-42D0-9990-73D370A90055}"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56323" name="Rectangle 6">
            <a:extLst>
              <a:ext uri="{FF2B5EF4-FFF2-40B4-BE49-F238E27FC236}">
                <a16:creationId xmlns:a16="http://schemas.microsoft.com/office/drawing/2014/main" id="{057BEBC3-90FC-4FFF-B3A1-72F7076F6A9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56324" name="Rectangle 7">
            <a:extLst>
              <a:ext uri="{FF2B5EF4-FFF2-40B4-BE49-F238E27FC236}">
                <a16:creationId xmlns:a16="http://schemas.microsoft.com/office/drawing/2014/main" id="{F545CC1C-6AC7-4C30-8127-7181D12F4B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20EAEEF-184B-439B-AEA7-3F8E5C27CE4B}" type="slidenum">
              <a:rPr kumimoji="0" lang="de-DE" altLang="de-DE" smtClean="0">
                <a:latin typeface="Helvetica" panose="020B0604020202020204" pitchFamily="34" charset="0"/>
              </a:rPr>
              <a:pPr>
                <a:spcBef>
                  <a:spcPct val="0"/>
                </a:spcBef>
              </a:pPr>
              <a:t>29</a:t>
            </a:fld>
            <a:endParaRPr kumimoji="0" lang="de-DE" altLang="de-DE">
              <a:latin typeface="Helvetica" panose="020B0604020202020204" pitchFamily="34" charset="0"/>
            </a:endParaRPr>
          </a:p>
        </p:txBody>
      </p:sp>
      <p:sp>
        <p:nvSpPr>
          <p:cNvPr id="56325" name="Rectangle 2">
            <a:extLst>
              <a:ext uri="{FF2B5EF4-FFF2-40B4-BE49-F238E27FC236}">
                <a16:creationId xmlns:a16="http://schemas.microsoft.com/office/drawing/2014/main" id="{4E51471A-8BE2-436A-939E-AC3E51A03F72}"/>
              </a:ext>
            </a:extLst>
          </p:cNvPr>
          <p:cNvSpPr>
            <a:spLocks noGrp="1" noRot="1" noChangeAspect="1" noChangeArrowheads="1" noTextEdit="1"/>
          </p:cNvSpPr>
          <p:nvPr>
            <p:ph type="sldImg"/>
          </p:nvPr>
        </p:nvSpPr>
        <p:spPr>
          <a:ln/>
        </p:spPr>
      </p:sp>
      <p:sp>
        <p:nvSpPr>
          <p:cNvPr id="56326" name="Rectangle 3">
            <a:extLst>
              <a:ext uri="{FF2B5EF4-FFF2-40B4-BE49-F238E27FC236}">
                <a16:creationId xmlns:a16="http://schemas.microsoft.com/office/drawing/2014/main" id="{E72FFD21-4082-4B86-B465-C52273EDC1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rPr>
              <a:t>1. Sekler gehen in die 2. Real, 1. Bezler in 2. Sek, falls Leistung nicht erfüllt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8A9C129A-943B-4F84-A8E6-549ABCB5ADC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B6AA166-9733-4577-BEC9-481A3245302B}"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58371" name="Rectangle 6">
            <a:extLst>
              <a:ext uri="{FF2B5EF4-FFF2-40B4-BE49-F238E27FC236}">
                <a16:creationId xmlns:a16="http://schemas.microsoft.com/office/drawing/2014/main" id="{5192C052-2C43-4E06-9ABA-E89A53BE722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58372" name="Rectangle 7">
            <a:extLst>
              <a:ext uri="{FF2B5EF4-FFF2-40B4-BE49-F238E27FC236}">
                <a16:creationId xmlns:a16="http://schemas.microsoft.com/office/drawing/2014/main" id="{4189EB4A-D919-4152-BE47-1DA747AF4C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8605963-DA82-47C3-862E-7B7FD70CBA4A}" type="slidenum">
              <a:rPr kumimoji="0" lang="de-DE" altLang="de-DE" smtClean="0">
                <a:latin typeface="Helvetica" panose="020B0604020202020204" pitchFamily="34" charset="0"/>
              </a:rPr>
              <a:pPr>
                <a:spcBef>
                  <a:spcPct val="0"/>
                </a:spcBef>
              </a:pPr>
              <a:t>30</a:t>
            </a:fld>
            <a:endParaRPr kumimoji="0" lang="de-DE" altLang="de-DE">
              <a:latin typeface="Helvetica" panose="020B0604020202020204" pitchFamily="34" charset="0"/>
            </a:endParaRPr>
          </a:p>
        </p:txBody>
      </p:sp>
      <p:sp>
        <p:nvSpPr>
          <p:cNvPr id="58373" name="Rectangle 2">
            <a:extLst>
              <a:ext uri="{FF2B5EF4-FFF2-40B4-BE49-F238E27FC236}">
                <a16:creationId xmlns:a16="http://schemas.microsoft.com/office/drawing/2014/main" id="{472A6212-5510-42ED-AF01-29234C8FECAC}"/>
              </a:ext>
            </a:extLst>
          </p:cNvPr>
          <p:cNvSpPr>
            <a:spLocks noGrp="1" noRot="1" noChangeAspect="1" noChangeArrowheads="1" noTextEdit="1"/>
          </p:cNvSpPr>
          <p:nvPr>
            <p:ph type="sldImg"/>
          </p:nvPr>
        </p:nvSpPr>
        <p:spPr>
          <a:ln/>
        </p:spPr>
      </p:sp>
      <p:sp>
        <p:nvSpPr>
          <p:cNvPr id="58374" name="Rectangle 3">
            <a:extLst>
              <a:ext uri="{FF2B5EF4-FFF2-40B4-BE49-F238E27FC236}">
                <a16:creationId xmlns:a16="http://schemas.microsoft.com/office/drawing/2014/main" id="{23DEB7EE-D5F8-4F6A-B206-F8CC7D604B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47F94C53-9E3D-431A-800C-700BB3EA320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74BE356-DD70-4F74-886D-371DE61478E8}"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60419" name="Rectangle 6">
            <a:extLst>
              <a:ext uri="{FF2B5EF4-FFF2-40B4-BE49-F238E27FC236}">
                <a16:creationId xmlns:a16="http://schemas.microsoft.com/office/drawing/2014/main" id="{C29577E2-1FFF-4317-A3F5-0830B52B04F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60420" name="Rectangle 7">
            <a:extLst>
              <a:ext uri="{FF2B5EF4-FFF2-40B4-BE49-F238E27FC236}">
                <a16:creationId xmlns:a16="http://schemas.microsoft.com/office/drawing/2014/main" id="{605A3421-9B61-48B9-ABDA-14EA7DE6B2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E5568D8-5877-4B46-A2BF-9B0694E282B8}" type="slidenum">
              <a:rPr kumimoji="0" lang="de-DE" altLang="de-DE" smtClean="0">
                <a:latin typeface="Helvetica" panose="020B0604020202020204" pitchFamily="34" charset="0"/>
              </a:rPr>
              <a:pPr>
                <a:spcBef>
                  <a:spcPct val="0"/>
                </a:spcBef>
              </a:pPr>
              <a:t>31</a:t>
            </a:fld>
            <a:endParaRPr kumimoji="0" lang="de-DE" altLang="de-DE">
              <a:latin typeface="Helvetica" panose="020B0604020202020204" pitchFamily="34" charset="0"/>
            </a:endParaRPr>
          </a:p>
        </p:txBody>
      </p:sp>
      <p:sp>
        <p:nvSpPr>
          <p:cNvPr id="60421" name="Rectangle 2">
            <a:extLst>
              <a:ext uri="{FF2B5EF4-FFF2-40B4-BE49-F238E27FC236}">
                <a16:creationId xmlns:a16="http://schemas.microsoft.com/office/drawing/2014/main" id="{151FD0B8-F985-407B-99D4-3B8FB63E00FA}"/>
              </a:ext>
            </a:extLst>
          </p:cNvPr>
          <p:cNvSpPr>
            <a:spLocks noGrp="1" noRot="1" noChangeAspect="1" noChangeArrowheads="1" noTextEdit="1"/>
          </p:cNvSpPr>
          <p:nvPr>
            <p:ph type="sldImg"/>
          </p:nvPr>
        </p:nvSpPr>
        <p:spPr>
          <a:ln/>
        </p:spPr>
      </p:sp>
      <p:sp>
        <p:nvSpPr>
          <p:cNvPr id="60422" name="Rectangle 3">
            <a:extLst>
              <a:ext uri="{FF2B5EF4-FFF2-40B4-BE49-F238E27FC236}">
                <a16:creationId xmlns:a16="http://schemas.microsoft.com/office/drawing/2014/main" id="{A9E51B00-F122-4896-BEBF-855A499B4F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951FB01C-A847-4145-B914-FC4E2D2624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AF51DB1-7A8A-4296-9A16-8219641978C6}"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62467" name="Rectangle 6">
            <a:extLst>
              <a:ext uri="{FF2B5EF4-FFF2-40B4-BE49-F238E27FC236}">
                <a16:creationId xmlns:a16="http://schemas.microsoft.com/office/drawing/2014/main" id="{E5F01DB4-909E-4E0F-A04F-0CE5977DE6C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62468" name="Rectangle 7">
            <a:extLst>
              <a:ext uri="{FF2B5EF4-FFF2-40B4-BE49-F238E27FC236}">
                <a16:creationId xmlns:a16="http://schemas.microsoft.com/office/drawing/2014/main" id="{AA34FD82-EDAB-4B6D-BFE5-2CFDB59E85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6DAD48B-55ED-4A1E-BA37-3D0740A423F9}" type="slidenum">
              <a:rPr kumimoji="0" lang="de-DE" altLang="de-DE" smtClean="0">
                <a:latin typeface="Helvetica" panose="020B0604020202020204" pitchFamily="34" charset="0"/>
              </a:rPr>
              <a:pPr>
                <a:spcBef>
                  <a:spcPct val="0"/>
                </a:spcBef>
              </a:pPr>
              <a:t>32</a:t>
            </a:fld>
            <a:endParaRPr kumimoji="0" lang="de-DE" altLang="de-DE">
              <a:latin typeface="Helvetica" panose="020B0604020202020204" pitchFamily="34" charset="0"/>
            </a:endParaRPr>
          </a:p>
        </p:txBody>
      </p:sp>
      <p:sp>
        <p:nvSpPr>
          <p:cNvPr id="62469" name="Rectangle 2">
            <a:extLst>
              <a:ext uri="{FF2B5EF4-FFF2-40B4-BE49-F238E27FC236}">
                <a16:creationId xmlns:a16="http://schemas.microsoft.com/office/drawing/2014/main" id="{2C84574E-74EF-40AE-A41E-4002F4778CAA}"/>
              </a:ext>
            </a:extLst>
          </p:cNvPr>
          <p:cNvSpPr>
            <a:spLocks noGrp="1" noRot="1" noChangeAspect="1" noChangeArrowheads="1" noTextEdit="1"/>
          </p:cNvSpPr>
          <p:nvPr>
            <p:ph type="sldImg"/>
          </p:nvPr>
        </p:nvSpPr>
        <p:spPr>
          <a:ln/>
        </p:spPr>
      </p:sp>
      <p:sp>
        <p:nvSpPr>
          <p:cNvPr id="62470" name="Rectangle 3">
            <a:extLst>
              <a:ext uri="{FF2B5EF4-FFF2-40B4-BE49-F238E27FC236}">
                <a16:creationId xmlns:a16="http://schemas.microsoft.com/office/drawing/2014/main" id="{97719039-8E35-4550-B03D-1293DA3AF1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A4B7CB75-8A99-4A21-A2E7-52C15D3E04B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0D6282D-27F0-429E-903C-6AE6B1D52928}"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73731" name="Rectangle 6">
            <a:extLst>
              <a:ext uri="{FF2B5EF4-FFF2-40B4-BE49-F238E27FC236}">
                <a16:creationId xmlns:a16="http://schemas.microsoft.com/office/drawing/2014/main" id="{4005727C-4A86-47EB-B590-5BC5D12E1B1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73732" name="Rectangle 7">
            <a:extLst>
              <a:ext uri="{FF2B5EF4-FFF2-40B4-BE49-F238E27FC236}">
                <a16:creationId xmlns:a16="http://schemas.microsoft.com/office/drawing/2014/main" id="{D008FDD4-277E-4A3B-8EFE-483F860BE4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3993C54F-854C-4019-ABDA-820DA6D07142}" type="slidenum">
              <a:rPr kumimoji="0" lang="de-DE" altLang="de-DE" smtClean="0">
                <a:latin typeface="Helvetica" panose="020B0604020202020204" pitchFamily="34" charset="0"/>
              </a:rPr>
              <a:pPr>
                <a:spcBef>
                  <a:spcPct val="0"/>
                </a:spcBef>
              </a:pPr>
              <a:t>34</a:t>
            </a:fld>
            <a:endParaRPr kumimoji="0" lang="de-DE" altLang="de-DE">
              <a:latin typeface="Helvetica" panose="020B0604020202020204" pitchFamily="34" charset="0"/>
            </a:endParaRPr>
          </a:p>
        </p:txBody>
      </p:sp>
      <p:sp>
        <p:nvSpPr>
          <p:cNvPr id="73733" name="Rectangle 2">
            <a:extLst>
              <a:ext uri="{FF2B5EF4-FFF2-40B4-BE49-F238E27FC236}">
                <a16:creationId xmlns:a16="http://schemas.microsoft.com/office/drawing/2014/main" id="{7A00E171-E3AE-47F4-BFCD-45F568E77E4D}"/>
              </a:ext>
            </a:extLst>
          </p:cNvPr>
          <p:cNvSpPr>
            <a:spLocks noGrp="1" noRot="1" noChangeAspect="1" noChangeArrowheads="1" noTextEdit="1"/>
          </p:cNvSpPr>
          <p:nvPr>
            <p:ph type="sldImg"/>
          </p:nvPr>
        </p:nvSpPr>
        <p:spPr>
          <a:ln/>
        </p:spPr>
      </p:sp>
      <p:sp>
        <p:nvSpPr>
          <p:cNvPr id="73734" name="Rectangle 3">
            <a:extLst>
              <a:ext uri="{FF2B5EF4-FFF2-40B4-BE49-F238E27FC236}">
                <a16:creationId xmlns:a16="http://schemas.microsoft.com/office/drawing/2014/main" id="{3435080C-2ED6-4A06-A402-E3FAA3477B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a:extLst>
              <a:ext uri="{FF2B5EF4-FFF2-40B4-BE49-F238E27FC236}">
                <a16:creationId xmlns:a16="http://schemas.microsoft.com/office/drawing/2014/main" id="{84396B7F-66CD-46D6-9C39-6222FA85FC3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09B88AA-1E25-4E69-90A6-155C2C38F762}"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65539" name="Rectangle 6">
            <a:extLst>
              <a:ext uri="{FF2B5EF4-FFF2-40B4-BE49-F238E27FC236}">
                <a16:creationId xmlns:a16="http://schemas.microsoft.com/office/drawing/2014/main" id="{8E64A143-6C83-4FC8-A4D9-3CD9693B185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65540" name="Rectangle 7">
            <a:extLst>
              <a:ext uri="{FF2B5EF4-FFF2-40B4-BE49-F238E27FC236}">
                <a16:creationId xmlns:a16="http://schemas.microsoft.com/office/drawing/2014/main" id="{D7C7D117-6F2D-4809-9DC3-3D34652F4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3B8BCFD-EB88-491C-AE2E-DAE16420E4F5}" type="slidenum">
              <a:rPr kumimoji="0" lang="de-DE" altLang="de-DE" smtClean="0">
                <a:latin typeface="Helvetica" panose="020B0604020202020204" pitchFamily="34" charset="0"/>
              </a:rPr>
              <a:pPr>
                <a:spcBef>
                  <a:spcPct val="0"/>
                </a:spcBef>
              </a:pPr>
              <a:t>35</a:t>
            </a:fld>
            <a:endParaRPr kumimoji="0" lang="de-DE" altLang="de-DE">
              <a:latin typeface="Helvetica" panose="020B0604020202020204" pitchFamily="34" charset="0"/>
            </a:endParaRPr>
          </a:p>
        </p:txBody>
      </p:sp>
      <p:sp>
        <p:nvSpPr>
          <p:cNvPr id="65541" name="Rectangle 2">
            <a:extLst>
              <a:ext uri="{FF2B5EF4-FFF2-40B4-BE49-F238E27FC236}">
                <a16:creationId xmlns:a16="http://schemas.microsoft.com/office/drawing/2014/main" id="{455F3D57-D7F2-4665-AB58-D0236C76AC2F}"/>
              </a:ext>
            </a:extLst>
          </p:cNvPr>
          <p:cNvSpPr>
            <a:spLocks noGrp="1" noRot="1" noChangeAspect="1" noChangeArrowheads="1" noTextEdit="1"/>
          </p:cNvSpPr>
          <p:nvPr>
            <p:ph type="sldImg"/>
          </p:nvPr>
        </p:nvSpPr>
        <p:spPr>
          <a:ln/>
        </p:spPr>
      </p:sp>
      <p:sp>
        <p:nvSpPr>
          <p:cNvPr id="65542" name="Rectangle 3">
            <a:extLst>
              <a:ext uri="{FF2B5EF4-FFF2-40B4-BE49-F238E27FC236}">
                <a16:creationId xmlns:a16="http://schemas.microsoft.com/office/drawing/2014/main" id="{ED6B43F1-E0B4-4A9B-91FA-69D7317946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88DB24FF-A441-461C-AF39-75B6B0EA49E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65C3810-5077-4018-B3C2-C8ECFE666964}"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67587" name="Rectangle 6">
            <a:extLst>
              <a:ext uri="{FF2B5EF4-FFF2-40B4-BE49-F238E27FC236}">
                <a16:creationId xmlns:a16="http://schemas.microsoft.com/office/drawing/2014/main" id="{02FA814B-70A8-4962-BF8D-9B9A5880E7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67588" name="Rectangle 7">
            <a:extLst>
              <a:ext uri="{FF2B5EF4-FFF2-40B4-BE49-F238E27FC236}">
                <a16:creationId xmlns:a16="http://schemas.microsoft.com/office/drawing/2014/main" id="{4D8258F3-5F95-4AC6-9AD3-C0C24BCD68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01C05CB-02E6-42E0-AB85-E3E034544937}" type="slidenum">
              <a:rPr kumimoji="0" lang="de-DE" altLang="de-DE" smtClean="0">
                <a:latin typeface="Helvetica" panose="020B0604020202020204" pitchFamily="34" charset="0"/>
              </a:rPr>
              <a:pPr>
                <a:spcBef>
                  <a:spcPct val="0"/>
                </a:spcBef>
              </a:pPr>
              <a:t>36</a:t>
            </a:fld>
            <a:endParaRPr kumimoji="0" lang="de-DE" altLang="de-DE">
              <a:latin typeface="Helvetica" panose="020B0604020202020204" pitchFamily="34" charset="0"/>
            </a:endParaRPr>
          </a:p>
        </p:txBody>
      </p:sp>
      <p:sp>
        <p:nvSpPr>
          <p:cNvPr id="67589" name="Rectangle 2">
            <a:extLst>
              <a:ext uri="{FF2B5EF4-FFF2-40B4-BE49-F238E27FC236}">
                <a16:creationId xmlns:a16="http://schemas.microsoft.com/office/drawing/2014/main" id="{52DC3C82-A705-455D-BD3C-8C9B98424849}"/>
              </a:ext>
            </a:extLst>
          </p:cNvPr>
          <p:cNvSpPr>
            <a:spLocks noGrp="1" noRot="1" noChangeAspect="1" noChangeArrowheads="1" noTextEdit="1"/>
          </p:cNvSpPr>
          <p:nvPr>
            <p:ph type="sldImg"/>
          </p:nvPr>
        </p:nvSpPr>
        <p:spPr>
          <a:ln/>
        </p:spPr>
      </p:sp>
      <p:sp>
        <p:nvSpPr>
          <p:cNvPr id="67590" name="Rectangle 3">
            <a:extLst>
              <a:ext uri="{FF2B5EF4-FFF2-40B4-BE49-F238E27FC236}">
                <a16:creationId xmlns:a16="http://schemas.microsoft.com/office/drawing/2014/main" id="{E0F2292E-99C5-47E4-B7BA-9D0E18AC1C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DD87FE8-6197-4F20-83BD-94337E785E97}"/>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71AD03D1-B5D2-42DF-A8E1-31E82CEA5D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a:extLst>
              <a:ext uri="{FF2B5EF4-FFF2-40B4-BE49-F238E27FC236}">
                <a16:creationId xmlns:a16="http://schemas.microsoft.com/office/drawing/2014/main" id="{65D8C989-5B20-42C1-8CAF-C31BC7D5479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610A06B-0E0C-49D8-9113-221656FA99F3}"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69635" name="Rectangle 6">
            <a:extLst>
              <a:ext uri="{FF2B5EF4-FFF2-40B4-BE49-F238E27FC236}">
                <a16:creationId xmlns:a16="http://schemas.microsoft.com/office/drawing/2014/main" id="{79148787-AAF1-4F87-B28B-09FF7A5A6DC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69636" name="Rectangle 7">
            <a:extLst>
              <a:ext uri="{FF2B5EF4-FFF2-40B4-BE49-F238E27FC236}">
                <a16:creationId xmlns:a16="http://schemas.microsoft.com/office/drawing/2014/main" id="{A2FFAB50-188E-48A6-83E7-6903C1E9F5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3BA81AA-485A-4E29-894E-A4E5F135D15B}" type="slidenum">
              <a:rPr kumimoji="0" lang="de-DE" altLang="de-DE" smtClean="0">
                <a:latin typeface="Helvetica" panose="020B0604020202020204" pitchFamily="34" charset="0"/>
              </a:rPr>
              <a:pPr>
                <a:spcBef>
                  <a:spcPct val="0"/>
                </a:spcBef>
              </a:pPr>
              <a:t>37</a:t>
            </a:fld>
            <a:endParaRPr kumimoji="0" lang="de-DE" altLang="de-DE">
              <a:latin typeface="Helvetica" panose="020B0604020202020204" pitchFamily="34" charset="0"/>
            </a:endParaRPr>
          </a:p>
        </p:txBody>
      </p:sp>
      <p:sp>
        <p:nvSpPr>
          <p:cNvPr id="69637" name="Rectangle 2">
            <a:extLst>
              <a:ext uri="{FF2B5EF4-FFF2-40B4-BE49-F238E27FC236}">
                <a16:creationId xmlns:a16="http://schemas.microsoft.com/office/drawing/2014/main" id="{BC894665-9684-4257-8A41-9A11D98A4664}"/>
              </a:ext>
            </a:extLst>
          </p:cNvPr>
          <p:cNvSpPr>
            <a:spLocks noGrp="1" noRot="1" noChangeAspect="1" noChangeArrowheads="1" noTextEdit="1"/>
          </p:cNvSpPr>
          <p:nvPr>
            <p:ph type="sldImg"/>
          </p:nvPr>
        </p:nvSpPr>
        <p:spPr>
          <a:ln/>
        </p:spPr>
      </p:sp>
      <p:sp>
        <p:nvSpPr>
          <p:cNvPr id="69638" name="Rectangle 3">
            <a:extLst>
              <a:ext uri="{FF2B5EF4-FFF2-40B4-BE49-F238E27FC236}">
                <a16:creationId xmlns:a16="http://schemas.microsoft.com/office/drawing/2014/main" id="{2135999E-38B6-4D73-869F-7B3EB763B9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a:extLst>
              <a:ext uri="{FF2B5EF4-FFF2-40B4-BE49-F238E27FC236}">
                <a16:creationId xmlns:a16="http://schemas.microsoft.com/office/drawing/2014/main" id="{04881D0C-3339-440B-AAF5-A1E956A2714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F5CABC3-2A2E-40EE-A1E8-E0FF73EB1D49}"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71683" name="Rectangle 6">
            <a:extLst>
              <a:ext uri="{FF2B5EF4-FFF2-40B4-BE49-F238E27FC236}">
                <a16:creationId xmlns:a16="http://schemas.microsoft.com/office/drawing/2014/main" id="{13867AFC-F689-4B41-8DEB-1F4FA16A3C3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71684" name="Rectangle 7">
            <a:extLst>
              <a:ext uri="{FF2B5EF4-FFF2-40B4-BE49-F238E27FC236}">
                <a16:creationId xmlns:a16="http://schemas.microsoft.com/office/drawing/2014/main" id="{92A864C4-69F6-4056-908E-5298E81FF0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E5001E0-3830-47A5-8E50-C4686BC34730}" type="slidenum">
              <a:rPr kumimoji="0" lang="de-DE" altLang="de-DE" smtClean="0">
                <a:latin typeface="Helvetica" panose="020B0604020202020204" pitchFamily="34" charset="0"/>
              </a:rPr>
              <a:pPr>
                <a:spcBef>
                  <a:spcPct val="0"/>
                </a:spcBef>
              </a:pPr>
              <a:t>38</a:t>
            </a:fld>
            <a:endParaRPr kumimoji="0" lang="de-DE" altLang="de-DE">
              <a:latin typeface="Helvetica" panose="020B0604020202020204" pitchFamily="34" charset="0"/>
            </a:endParaRPr>
          </a:p>
        </p:txBody>
      </p:sp>
      <p:sp>
        <p:nvSpPr>
          <p:cNvPr id="71685" name="Rectangle 2">
            <a:extLst>
              <a:ext uri="{FF2B5EF4-FFF2-40B4-BE49-F238E27FC236}">
                <a16:creationId xmlns:a16="http://schemas.microsoft.com/office/drawing/2014/main" id="{6FE50B26-78F0-4FDD-AA2B-175D31F55E2E}"/>
              </a:ext>
            </a:extLst>
          </p:cNvPr>
          <p:cNvSpPr>
            <a:spLocks noGrp="1" noRot="1" noChangeAspect="1" noChangeArrowheads="1" noTextEdit="1"/>
          </p:cNvSpPr>
          <p:nvPr>
            <p:ph type="sldImg"/>
          </p:nvPr>
        </p:nvSpPr>
        <p:spPr>
          <a:ln/>
        </p:spPr>
      </p:sp>
      <p:sp>
        <p:nvSpPr>
          <p:cNvPr id="71686" name="Rectangle 3">
            <a:extLst>
              <a:ext uri="{FF2B5EF4-FFF2-40B4-BE49-F238E27FC236}">
                <a16:creationId xmlns:a16="http://schemas.microsoft.com/office/drawing/2014/main" id="{FBEAF071-9C32-4EAF-96F1-DC512F2C34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3CF599E4-F8AB-4686-AE5B-76CEC8BEA7C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BE7FDED-63A2-4FFC-B423-E9A447A12907}" type="datetime1">
              <a:rPr kumimoji="0" lang="de-DE" altLang="de-DE" smtClean="0">
                <a:solidFill>
                  <a:srgbClr val="000000"/>
                </a:solidFill>
                <a:latin typeface="Helvetica" panose="020B0604020202020204" pitchFamily="34" charset="0"/>
              </a:rPr>
              <a:pPr>
                <a:spcBef>
                  <a:spcPct val="0"/>
                </a:spcBef>
              </a:pPr>
              <a:t>30.05.2023</a:t>
            </a:fld>
            <a:endParaRPr kumimoji="0" lang="de-DE" altLang="de-DE">
              <a:solidFill>
                <a:srgbClr val="000000"/>
              </a:solidFill>
              <a:latin typeface="Helvetica" panose="020B0604020202020204" pitchFamily="34" charset="0"/>
            </a:endParaRPr>
          </a:p>
        </p:txBody>
      </p:sp>
      <p:sp>
        <p:nvSpPr>
          <p:cNvPr id="77827" name="Rectangle 6">
            <a:extLst>
              <a:ext uri="{FF2B5EF4-FFF2-40B4-BE49-F238E27FC236}">
                <a16:creationId xmlns:a16="http://schemas.microsoft.com/office/drawing/2014/main" id="{CE94B403-50B5-4816-B31B-1B14C08A46E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solidFill>
                  <a:srgbClr val="000000"/>
                </a:solidFill>
                <a:latin typeface="Helvetica" panose="020B0604020202020204" pitchFamily="34" charset="0"/>
              </a:rPr>
              <a:t>PrimSekI</a:t>
            </a:r>
          </a:p>
        </p:txBody>
      </p:sp>
      <p:sp>
        <p:nvSpPr>
          <p:cNvPr id="77828" name="Rectangle 7">
            <a:extLst>
              <a:ext uri="{FF2B5EF4-FFF2-40B4-BE49-F238E27FC236}">
                <a16:creationId xmlns:a16="http://schemas.microsoft.com/office/drawing/2014/main" id="{AE9F6FCD-8CAE-420E-A5DE-33ED30AE28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CAEB462-7B22-4678-A305-146A767828F3}" type="slidenum">
              <a:rPr kumimoji="0" lang="de-DE" altLang="de-DE" smtClean="0">
                <a:solidFill>
                  <a:srgbClr val="000000"/>
                </a:solidFill>
                <a:latin typeface="Helvetica" panose="020B0604020202020204" pitchFamily="34" charset="0"/>
              </a:rPr>
              <a:pPr>
                <a:spcBef>
                  <a:spcPct val="0"/>
                </a:spcBef>
              </a:pPr>
              <a:t>39</a:t>
            </a:fld>
            <a:endParaRPr kumimoji="0" lang="de-DE" altLang="de-DE">
              <a:solidFill>
                <a:srgbClr val="000000"/>
              </a:solidFill>
              <a:latin typeface="Helvetica" panose="020B0604020202020204" pitchFamily="34" charset="0"/>
            </a:endParaRPr>
          </a:p>
        </p:txBody>
      </p:sp>
      <p:sp>
        <p:nvSpPr>
          <p:cNvPr id="77829" name="Rectangle 2">
            <a:extLst>
              <a:ext uri="{FF2B5EF4-FFF2-40B4-BE49-F238E27FC236}">
                <a16:creationId xmlns:a16="http://schemas.microsoft.com/office/drawing/2014/main" id="{615AD3DC-2F71-4A30-9E88-0FAA4F4C7FA7}"/>
              </a:ext>
            </a:extLst>
          </p:cNvPr>
          <p:cNvSpPr>
            <a:spLocks noGrp="1" noRot="1" noChangeAspect="1" noChangeArrowheads="1" noTextEdit="1"/>
          </p:cNvSpPr>
          <p:nvPr>
            <p:ph type="sldImg"/>
          </p:nvPr>
        </p:nvSpPr>
        <p:spPr>
          <a:ln/>
        </p:spPr>
      </p:sp>
      <p:sp>
        <p:nvSpPr>
          <p:cNvPr id="77830" name="Rectangle 3">
            <a:extLst>
              <a:ext uri="{FF2B5EF4-FFF2-40B4-BE49-F238E27FC236}">
                <a16:creationId xmlns:a16="http://schemas.microsoft.com/office/drawing/2014/main" id="{C2FE1B31-6790-48BC-82F9-C73117BA66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a:extLst>
              <a:ext uri="{FF2B5EF4-FFF2-40B4-BE49-F238E27FC236}">
                <a16:creationId xmlns:a16="http://schemas.microsoft.com/office/drawing/2014/main" id="{60D0D0B4-6115-44B3-B486-86B6D1AEDA8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28F13B6-EA0F-4001-BAC0-0931F722FAA9}"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79875" name="Rectangle 6">
            <a:extLst>
              <a:ext uri="{FF2B5EF4-FFF2-40B4-BE49-F238E27FC236}">
                <a16:creationId xmlns:a16="http://schemas.microsoft.com/office/drawing/2014/main" id="{7D8DB71C-A99D-4F5F-BAF9-37DA10E00A7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79876" name="Rectangle 7">
            <a:extLst>
              <a:ext uri="{FF2B5EF4-FFF2-40B4-BE49-F238E27FC236}">
                <a16:creationId xmlns:a16="http://schemas.microsoft.com/office/drawing/2014/main" id="{4479E672-89CB-446A-B800-7FD2DFE36E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DF87BEB-3300-440C-8702-7B703E5EF778}" type="slidenum">
              <a:rPr kumimoji="0" lang="de-DE" altLang="de-DE" smtClean="0">
                <a:latin typeface="Helvetica" panose="020B0604020202020204" pitchFamily="34" charset="0"/>
              </a:rPr>
              <a:pPr>
                <a:spcBef>
                  <a:spcPct val="0"/>
                </a:spcBef>
              </a:pPr>
              <a:t>40</a:t>
            </a:fld>
            <a:endParaRPr kumimoji="0" lang="de-DE" altLang="de-DE">
              <a:latin typeface="Helvetica" panose="020B0604020202020204" pitchFamily="34" charset="0"/>
            </a:endParaRPr>
          </a:p>
        </p:txBody>
      </p:sp>
      <p:sp>
        <p:nvSpPr>
          <p:cNvPr id="79877" name="Rectangle 2">
            <a:extLst>
              <a:ext uri="{FF2B5EF4-FFF2-40B4-BE49-F238E27FC236}">
                <a16:creationId xmlns:a16="http://schemas.microsoft.com/office/drawing/2014/main" id="{9EC82D4A-D8DD-4A7A-AE77-7B0C5641372B}"/>
              </a:ext>
            </a:extLst>
          </p:cNvPr>
          <p:cNvSpPr>
            <a:spLocks noGrp="1" noRot="1" noChangeAspect="1" noChangeArrowheads="1" noTextEdit="1"/>
          </p:cNvSpPr>
          <p:nvPr>
            <p:ph type="sldImg"/>
          </p:nvPr>
        </p:nvSpPr>
        <p:spPr>
          <a:ln/>
        </p:spPr>
      </p:sp>
      <p:sp>
        <p:nvSpPr>
          <p:cNvPr id="79878" name="Rectangle 3">
            <a:extLst>
              <a:ext uri="{FF2B5EF4-FFF2-40B4-BE49-F238E27FC236}">
                <a16:creationId xmlns:a16="http://schemas.microsoft.com/office/drawing/2014/main" id="{CAF16657-D7BD-43B5-8F1A-21AC86F2C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a:extLst>
              <a:ext uri="{FF2B5EF4-FFF2-40B4-BE49-F238E27FC236}">
                <a16:creationId xmlns:a16="http://schemas.microsoft.com/office/drawing/2014/main" id="{60D0D0B4-6115-44B3-B486-86B6D1AEDA8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28F13B6-EA0F-4001-BAC0-0931F722FAA9}"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79875" name="Rectangle 6">
            <a:extLst>
              <a:ext uri="{FF2B5EF4-FFF2-40B4-BE49-F238E27FC236}">
                <a16:creationId xmlns:a16="http://schemas.microsoft.com/office/drawing/2014/main" id="{7D8DB71C-A99D-4F5F-BAF9-37DA10E00A7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79876" name="Rectangle 7">
            <a:extLst>
              <a:ext uri="{FF2B5EF4-FFF2-40B4-BE49-F238E27FC236}">
                <a16:creationId xmlns:a16="http://schemas.microsoft.com/office/drawing/2014/main" id="{4479E672-89CB-446A-B800-7FD2DFE36E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DF87BEB-3300-440C-8702-7B703E5EF778}" type="slidenum">
              <a:rPr kumimoji="0" lang="de-DE" altLang="de-DE" smtClean="0">
                <a:latin typeface="Helvetica" panose="020B0604020202020204" pitchFamily="34" charset="0"/>
              </a:rPr>
              <a:pPr>
                <a:spcBef>
                  <a:spcPct val="0"/>
                </a:spcBef>
              </a:pPr>
              <a:t>41</a:t>
            </a:fld>
            <a:endParaRPr kumimoji="0" lang="de-DE" altLang="de-DE">
              <a:latin typeface="Helvetica" panose="020B0604020202020204" pitchFamily="34" charset="0"/>
            </a:endParaRPr>
          </a:p>
        </p:txBody>
      </p:sp>
      <p:sp>
        <p:nvSpPr>
          <p:cNvPr id="79877" name="Rectangle 2">
            <a:extLst>
              <a:ext uri="{FF2B5EF4-FFF2-40B4-BE49-F238E27FC236}">
                <a16:creationId xmlns:a16="http://schemas.microsoft.com/office/drawing/2014/main" id="{9EC82D4A-D8DD-4A7A-AE77-7B0C5641372B}"/>
              </a:ext>
            </a:extLst>
          </p:cNvPr>
          <p:cNvSpPr>
            <a:spLocks noGrp="1" noRot="1" noChangeAspect="1" noChangeArrowheads="1" noTextEdit="1"/>
          </p:cNvSpPr>
          <p:nvPr>
            <p:ph type="sldImg"/>
          </p:nvPr>
        </p:nvSpPr>
        <p:spPr>
          <a:ln/>
        </p:spPr>
      </p:sp>
      <p:sp>
        <p:nvSpPr>
          <p:cNvPr id="79878" name="Rectangle 3">
            <a:extLst>
              <a:ext uri="{FF2B5EF4-FFF2-40B4-BE49-F238E27FC236}">
                <a16:creationId xmlns:a16="http://schemas.microsoft.com/office/drawing/2014/main" id="{CAF16657-D7BD-43B5-8F1A-21AC86F2C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extLst>
      <p:ext uri="{BB962C8B-B14F-4D97-AF65-F5344CB8AC3E}">
        <p14:creationId xmlns:p14="http://schemas.microsoft.com/office/powerpoint/2010/main" val="2356628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a:extLst>
              <a:ext uri="{FF2B5EF4-FFF2-40B4-BE49-F238E27FC236}">
                <a16:creationId xmlns:a16="http://schemas.microsoft.com/office/drawing/2014/main" id="{B9541747-9575-4C8F-857F-30F3F5B43CE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0971EFE-B032-481B-AB83-40A4D014577C}"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81923" name="Rectangle 6">
            <a:extLst>
              <a:ext uri="{FF2B5EF4-FFF2-40B4-BE49-F238E27FC236}">
                <a16:creationId xmlns:a16="http://schemas.microsoft.com/office/drawing/2014/main" id="{DCC84407-F797-493B-A573-84A2A148840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81924" name="Rectangle 7">
            <a:extLst>
              <a:ext uri="{FF2B5EF4-FFF2-40B4-BE49-F238E27FC236}">
                <a16:creationId xmlns:a16="http://schemas.microsoft.com/office/drawing/2014/main" id="{71A9EC55-9A30-4342-8568-D08F99CACB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445C18D-D033-4ED7-B281-FABBC4D7BE6E}" type="slidenum">
              <a:rPr kumimoji="0" lang="de-DE" altLang="de-DE" smtClean="0">
                <a:latin typeface="Helvetica" panose="020B0604020202020204" pitchFamily="34" charset="0"/>
              </a:rPr>
              <a:pPr>
                <a:spcBef>
                  <a:spcPct val="0"/>
                </a:spcBef>
              </a:pPr>
              <a:t>42</a:t>
            </a:fld>
            <a:endParaRPr kumimoji="0" lang="de-DE" altLang="de-DE">
              <a:latin typeface="Helvetica" panose="020B0604020202020204" pitchFamily="34" charset="0"/>
            </a:endParaRPr>
          </a:p>
        </p:txBody>
      </p:sp>
      <p:sp>
        <p:nvSpPr>
          <p:cNvPr id="81925" name="Rectangle 2">
            <a:extLst>
              <a:ext uri="{FF2B5EF4-FFF2-40B4-BE49-F238E27FC236}">
                <a16:creationId xmlns:a16="http://schemas.microsoft.com/office/drawing/2014/main" id="{2FC26C30-033D-4263-A3D2-A9F96633395E}"/>
              </a:ext>
            </a:extLst>
          </p:cNvPr>
          <p:cNvSpPr>
            <a:spLocks noGrp="1" noRot="1" noChangeAspect="1" noChangeArrowheads="1" noTextEdit="1"/>
          </p:cNvSpPr>
          <p:nvPr>
            <p:ph type="sldImg"/>
          </p:nvPr>
        </p:nvSpPr>
        <p:spPr>
          <a:ln/>
        </p:spPr>
      </p:sp>
      <p:sp>
        <p:nvSpPr>
          <p:cNvPr id="81926" name="Rectangle 3">
            <a:extLst>
              <a:ext uri="{FF2B5EF4-FFF2-40B4-BE49-F238E27FC236}">
                <a16:creationId xmlns:a16="http://schemas.microsoft.com/office/drawing/2014/main" id="{0C6D0351-BAD2-4C07-B6E3-8805BC535B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extLst>
      <p:ext uri="{BB962C8B-B14F-4D97-AF65-F5344CB8AC3E}">
        <p14:creationId xmlns:p14="http://schemas.microsoft.com/office/powerpoint/2010/main" val="1390211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6EBDA988-CBC8-4806-8BCB-52FC3BB9FEC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3070A19-ABA3-4A7B-9370-9A3FC19D5D54}"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86019" name="Rectangle 6">
            <a:extLst>
              <a:ext uri="{FF2B5EF4-FFF2-40B4-BE49-F238E27FC236}">
                <a16:creationId xmlns:a16="http://schemas.microsoft.com/office/drawing/2014/main" id="{397B000C-17D9-4E99-AF7E-84849123F7B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86020" name="Rectangle 7">
            <a:extLst>
              <a:ext uri="{FF2B5EF4-FFF2-40B4-BE49-F238E27FC236}">
                <a16:creationId xmlns:a16="http://schemas.microsoft.com/office/drawing/2014/main" id="{0A795A6C-8D9C-4615-812A-FF33D9378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C244931-19C2-47F7-924B-8D4DE722CC99}" type="slidenum">
              <a:rPr kumimoji="0" lang="de-DE" altLang="de-DE" smtClean="0">
                <a:latin typeface="Helvetica" panose="020B0604020202020204" pitchFamily="34" charset="0"/>
              </a:rPr>
              <a:pPr>
                <a:spcBef>
                  <a:spcPct val="0"/>
                </a:spcBef>
              </a:pPr>
              <a:t>43</a:t>
            </a:fld>
            <a:endParaRPr kumimoji="0" lang="de-DE" altLang="de-DE">
              <a:latin typeface="Helvetica" panose="020B0604020202020204" pitchFamily="34" charset="0"/>
            </a:endParaRPr>
          </a:p>
        </p:txBody>
      </p:sp>
      <p:sp>
        <p:nvSpPr>
          <p:cNvPr id="86021" name="Rectangle 2">
            <a:extLst>
              <a:ext uri="{FF2B5EF4-FFF2-40B4-BE49-F238E27FC236}">
                <a16:creationId xmlns:a16="http://schemas.microsoft.com/office/drawing/2014/main" id="{CD114DF5-CF53-4AC3-8C57-D2A2E6EDEFD5}"/>
              </a:ext>
            </a:extLst>
          </p:cNvPr>
          <p:cNvSpPr>
            <a:spLocks noGrp="1" noRot="1" noChangeAspect="1" noChangeArrowheads="1" noTextEdit="1"/>
          </p:cNvSpPr>
          <p:nvPr>
            <p:ph type="sldImg"/>
          </p:nvPr>
        </p:nvSpPr>
        <p:spPr>
          <a:ln/>
        </p:spPr>
      </p:sp>
      <p:sp>
        <p:nvSpPr>
          <p:cNvPr id="86022" name="Rectangle 3">
            <a:extLst>
              <a:ext uri="{FF2B5EF4-FFF2-40B4-BE49-F238E27FC236}">
                <a16:creationId xmlns:a16="http://schemas.microsoft.com/office/drawing/2014/main" id="{0744C119-E81F-4902-AA74-D3C0DC4842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660FD216-B027-4616-8D6C-201C141DA7C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69118670-D18B-4CB2-AD95-79BE6CD6D28B}"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28675" name="Rectangle 6">
            <a:extLst>
              <a:ext uri="{FF2B5EF4-FFF2-40B4-BE49-F238E27FC236}">
                <a16:creationId xmlns:a16="http://schemas.microsoft.com/office/drawing/2014/main" id="{3E9CDD5B-074C-4A38-9C21-9137749DE1F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28676" name="Rectangle 7">
            <a:extLst>
              <a:ext uri="{FF2B5EF4-FFF2-40B4-BE49-F238E27FC236}">
                <a16:creationId xmlns:a16="http://schemas.microsoft.com/office/drawing/2014/main" id="{D4E8EB67-B238-4E9A-89B3-C581417978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EE67D6C3-4A55-4B31-9091-783D598E79D1}" type="slidenum">
              <a:rPr kumimoji="0" lang="de-DE" altLang="de-DE" smtClean="0">
                <a:latin typeface="Helvetica" panose="020B0604020202020204" pitchFamily="34" charset="0"/>
              </a:rPr>
              <a:pPr>
                <a:spcBef>
                  <a:spcPct val="0"/>
                </a:spcBef>
              </a:pPr>
              <a:t>15</a:t>
            </a:fld>
            <a:endParaRPr kumimoji="0" lang="de-DE" altLang="de-DE">
              <a:latin typeface="Helvetica" panose="020B0604020202020204" pitchFamily="34" charset="0"/>
            </a:endParaRPr>
          </a:p>
        </p:txBody>
      </p:sp>
      <p:sp>
        <p:nvSpPr>
          <p:cNvPr id="28677" name="Rectangle 2">
            <a:extLst>
              <a:ext uri="{FF2B5EF4-FFF2-40B4-BE49-F238E27FC236}">
                <a16:creationId xmlns:a16="http://schemas.microsoft.com/office/drawing/2014/main" id="{5ED6063D-8BC8-42A7-8074-974B48B7CDF3}"/>
              </a:ext>
            </a:extLst>
          </p:cNvPr>
          <p:cNvSpPr>
            <a:spLocks noGrp="1" noRot="1" noChangeAspect="1" noChangeArrowheads="1" noTextEdit="1"/>
          </p:cNvSpPr>
          <p:nvPr>
            <p:ph type="sldImg"/>
          </p:nvPr>
        </p:nvSpPr>
        <p:spPr>
          <a:ln/>
        </p:spPr>
      </p:sp>
      <p:sp>
        <p:nvSpPr>
          <p:cNvPr id="28678" name="Rectangle 3">
            <a:extLst>
              <a:ext uri="{FF2B5EF4-FFF2-40B4-BE49-F238E27FC236}">
                <a16:creationId xmlns:a16="http://schemas.microsoft.com/office/drawing/2014/main" id="{7C26ADE3-310F-4145-8061-7FA9A5FD73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1E77FD55-A1EB-47F2-81B7-FEB9E74F0690}"/>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6B1504C-FE40-4879-A731-D712E754460B}"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32771" name="Rectangle 6">
            <a:extLst>
              <a:ext uri="{FF2B5EF4-FFF2-40B4-BE49-F238E27FC236}">
                <a16:creationId xmlns:a16="http://schemas.microsoft.com/office/drawing/2014/main" id="{6BC77112-B7D9-4EC3-91BC-928D86534B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32772" name="Rectangle 7">
            <a:extLst>
              <a:ext uri="{FF2B5EF4-FFF2-40B4-BE49-F238E27FC236}">
                <a16:creationId xmlns:a16="http://schemas.microsoft.com/office/drawing/2014/main" id="{EA14A542-354E-4800-B502-C1D737B25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43ABDDD-8183-4C9F-B87F-48EF17405FC6}" type="slidenum">
              <a:rPr kumimoji="0" lang="de-DE" altLang="de-DE" smtClean="0">
                <a:latin typeface="Helvetica" panose="020B0604020202020204" pitchFamily="34" charset="0"/>
              </a:rPr>
              <a:pPr>
                <a:spcBef>
                  <a:spcPct val="0"/>
                </a:spcBef>
              </a:pPr>
              <a:t>19</a:t>
            </a:fld>
            <a:endParaRPr kumimoji="0" lang="de-DE" altLang="de-DE">
              <a:latin typeface="Helvetica" panose="020B0604020202020204" pitchFamily="34" charset="0"/>
            </a:endParaRPr>
          </a:p>
        </p:txBody>
      </p:sp>
      <p:sp>
        <p:nvSpPr>
          <p:cNvPr id="32773" name="Rectangle 2">
            <a:extLst>
              <a:ext uri="{FF2B5EF4-FFF2-40B4-BE49-F238E27FC236}">
                <a16:creationId xmlns:a16="http://schemas.microsoft.com/office/drawing/2014/main" id="{184DE32B-AB38-454A-A976-00620075A38C}"/>
              </a:ext>
            </a:extLst>
          </p:cNvPr>
          <p:cNvSpPr>
            <a:spLocks noGrp="1" noRot="1" noChangeAspect="1" noChangeArrowheads="1" noTextEdit="1"/>
          </p:cNvSpPr>
          <p:nvPr>
            <p:ph type="sldImg"/>
          </p:nvPr>
        </p:nvSpPr>
        <p:spPr>
          <a:ln/>
        </p:spPr>
      </p:sp>
      <p:sp>
        <p:nvSpPr>
          <p:cNvPr id="32774" name="Rectangle 3">
            <a:extLst>
              <a:ext uri="{FF2B5EF4-FFF2-40B4-BE49-F238E27FC236}">
                <a16:creationId xmlns:a16="http://schemas.microsoft.com/office/drawing/2014/main" id="{F7030A26-5207-4BA0-B5CF-9E30E9F873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964B8851-709E-4AF6-8B48-604EF56B9C90}"/>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477AB48-BA1F-4272-9E9F-F1C4E664EBAB}"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34819" name="Rectangle 6">
            <a:extLst>
              <a:ext uri="{FF2B5EF4-FFF2-40B4-BE49-F238E27FC236}">
                <a16:creationId xmlns:a16="http://schemas.microsoft.com/office/drawing/2014/main" id="{6BA0A657-7396-4A4F-8726-55CFB32A7A2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34820" name="Rectangle 7">
            <a:extLst>
              <a:ext uri="{FF2B5EF4-FFF2-40B4-BE49-F238E27FC236}">
                <a16:creationId xmlns:a16="http://schemas.microsoft.com/office/drawing/2014/main" id="{D9FC0E98-F32D-48C3-A753-B1F9E0EF7A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ACDE89A-9275-48BB-B361-77719CCB866D}" type="slidenum">
              <a:rPr kumimoji="0" lang="de-DE" altLang="de-DE" smtClean="0">
                <a:latin typeface="Helvetica" panose="020B0604020202020204" pitchFamily="34" charset="0"/>
              </a:rPr>
              <a:pPr>
                <a:spcBef>
                  <a:spcPct val="0"/>
                </a:spcBef>
              </a:pPr>
              <a:t>20</a:t>
            </a:fld>
            <a:endParaRPr kumimoji="0" lang="de-DE" altLang="de-DE">
              <a:latin typeface="Helvetica" panose="020B0604020202020204" pitchFamily="34" charset="0"/>
            </a:endParaRPr>
          </a:p>
        </p:txBody>
      </p:sp>
      <p:sp>
        <p:nvSpPr>
          <p:cNvPr id="34821" name="Rectangle 2">
            <a:extLst>
              <a:ext uri="{FF2B5EF4-FFF2-40B4-BE49-F238E27FC236}">
                <a16:creationId xmlns:a16="http://schemas.microsoft.com/office/drawing/2014/main" id="{7BB4CF88-1ECE-4F49-808D-81B08CCD36AE}"/>
              </a:ext>
            </a:extLst>
          </p:cNvPr>
          <p:cNvSpPr>
            <a:spLocks noGrp="1" noRot="1" noChangeAspect="1" noChangeArrowheads="1" noTextEdit="1"/>
          </p:cNvSpPr>
          <p:nvPr>
            <p:ph type="sldImg"/>
          </p:nvPr>
        </p:nvSpPr>
        <p:spPr>
          <a:ln/>
        </p:spPr>
      </p:sp>
      <p:sp>
        <p:nvSpPr>
          <p:cNvPr id="34822" name="Rectangle 3">
            <a:extLst>
              <a:ext uri="{FF2B5EF4-FFF2-40B4-BE49-F238E27FC236}">
                <a16:creationId xmlns:a16="http://schemas.microsoft.com/office/drawing/2014/main" id="{00A224E2-5EA8-4A82-AB0C-6BAA1187FC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solidFill>
                  <a:srgbClr val="FF0000"/>
                </a:solidFill>
                <a:latin typeface="Arial" panose="020B0604020202020204" pitchFamily="34" charset="0"/>
              </a:rPr>
              <a:t>Für den Übertritt in die Realschule werden Schülerinnen und Schüler empfohlen, die aufgrund der Beurteilung im Zwischenbericht der 6. Klasse in den Kern- und Erweiterungsfächern überwiegend  genügende Leistungen aufweisen.</a:t>
            </a:r>
            <a:endParaRPr lang="de-CH" altLang="de-DE">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1AF80357-D296-4543-903E-1B189346EFE0}"/>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1604ACE-6E69-44F2-9CFB-B1EB81EC6C09}"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36867" name="Rectangle 6">
            <a:extLst>
              <a:ext uri="{FF2B5EF4-FFF2-40B4-BE49-F238E27FC236}">
                <a16:creationId xmlns:a16="http://schemas.microsoft.com/office/drawing/2014/main" id="{9B8CE8AA-24C2-4D08-96C9-721606AD36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36868" name="Rectangle 7">
            <a:extLst>
              <a:ext uri="{FF2B5EF4-FFF2-40B4-BE49-F238E27FC236}">
                <a16:creationId xmlns:a16="http://schemas.microsoft.com/office/drawing/2014/main" id="{19815D50-7285-4AA7-B45C-CB735620B6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ADB6136-B852-4B00-A66F-CAB897B0747B}" type="slidenum">
              <a:rPr kumimoji="0" lang="de-DE" altLang="de-DE" smtClean="0">
                <a:latin typeface="Helvetica" panose="020B0604020202020204" pitchFamily="34" charset="0"/>
              </a:rPr>
              <a:pPr>
                <a:spcBef>
                  <a:spcPct val="0"/>
                </a:spcBef>
              </a:pPr>
              <a:t>21</a:t>
            </a:fld>
            <a:endParaRPr kumimoji="0" lang="de-DE" altLang="de-DE">
              <a:latin typeface="Helvetica" panose="020B0604020202020204" pitchFamily="34" charset="0"/>
            </a:endParaRPr>
          </a:p>
        </p:txBody>
      </p:sp>
      <p:sp>
        <p:nvSpPr>
          <p:cNvPr id="36869" name="Rectangle 2">
            <a:extLst>
              <a:ext uri="{FF2B5EF4-FFF2-40B4-BE49-F238E27FC236}">
                <a16:creationId xmlns:a16="http://schemas.microsoft.com/office/drawing/2014/main" id="{EF63D6F5-9937-4CD5-B293-80C21D035A57}"/>
              </a:ext>
            </a:extLst>
          </p:cNvPr>
          <p:cNvSpPr>
            <a:spLocks noGrp="1" noRot="1" noChangeAspect="1" noChangeArrowheads="1" noTextEdit="1"/>
          </p:cNvSpPr>
          <p:nvPr>
            <p:ph type="sldImg"/>
          </p:nvPr>
        </p:nvSpPr>
        <p:spPr>
          <a:ln/>
        </p:spPr>
      </p:sp>
      <p:sp>
        <p:nvSpPr>
          <p:cNvPr id="36870" name="Rectangle 3">
            <a:extLst>
              <a:ext uri="{FF2B5EF4-FFF2-40B4-BE49-F238E27FC236}">
                <a16:creationId xmlns:a16="http://schemas.microsoft.com/office/drawing/2014/main" id="{74AEAD8C-9D5C-49EF-9B48-D5DA408353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solidFill>
                  <a:srgbClr val="00B050"/>
                </a:solidFill>
                <a:latin typeface="Arial" panose="020B0604020202020204" pitchFamily="34" charset="0"/>
              </a:rPr>
              <a:t>Für den Übertritt an die Sekundarschule werden Schülerinnen und Schüler empfohlen, die aufgrund der Beurteilung im Zwischenbericht der 6. Klasse in den Kernfächern überwiegend gute und in den Erweiterungsfächern überwiegend genügende bis gute Leistungen aufweisen.	</a:t>
            </a:r>
          </a:p>
          <a:p>
            <a:pPr eaLnBrk="1" hangingPunct="1"/>
            <a:endParaRPr lang="de-CH" altLang="de-DE">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503B7E4E-B9BB-45E6-97C3-55B67348335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6732A8C-C027-45D2-9E48-6F4D9D16F768}"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38915" name="Rectangle 6">
            <a:extLst>
              <a:ext uri="{FF2B5EF4-FFF2-40B4-BE49-F238E27FC236}">
                <a16:creationId xmlns:a16="http://schemas.microsoft.com/office/drawing/2014/main" id="{E85BE5F8-0D00-4B33-80AB-2AC44304E4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38916" name="Rectangle 7">
            <a:extLst>
              <a:ext uri="{FF2B5EF4-FFF2-40B4-BE49-F238E27FC236}">
                <a16:creationId xmlns:a16="http://schemas.microsoft.com/office/drawing/2014/main" id="{9C1133C3-EF00-40F8-B84C-08FE0A6919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395976D3-4870-48E2-A43C-AA83F013E8F1}" type="slidenum">
              <a:rPr kumimoji="0" lang="de-DE" altLang="de-DE" smtClean="0">
                <a:latin typeface="Helvetica" panose="020B0604020202020204" pitchFamily="34" charset="0"/>
              </a:rPr>
              <a:pPr>
                <a:spcBef>
                  <a:spcPct val="0"/>
                </a:spcBef>
              </a:pPr>
              <a:t>22</a:t>
            </a:fld>
            <a:endParaRPr kumimoji="0" lang="de-DE" altLang="de-DE">
              <a:latin typeface="Helvetica" panose="020B0604020202020204" pitchFamily="34" charset="0"/>
            </a:endParaRPr>
          </a:p>
        </p:txBody>
      </p:sp>
      <p:sp>
        <p:nvSpPr>
          <p:cNvPr id="38917" name="Rectangle 2">
            <a:extLst>
              <a:ext uri="{FF2B5EF4-FFF2-40B4-BE49-F238E27FC236}">
                <a16:creationId xmlns:a16="http://schemas.microsoft.com/office/drawing/2014/main" id="{ABFE38B1-EB51-455B-AB5E-BF678F3299C2}"/>
              </a:ext>
            </a:extLst>
          </p:cNvPr>
          <p:cNvSpPr>
            <a:spLocks noGrp="1" noRot="1" noChangeAspect="1" noChangeArrowheads="1" noTextEdit="1"/>
          </p:cNvSpPr>
          <p:nvPr>
            <p:ph type="sldImg"/>
          </p:nvPr>
        </p:nvSpPr>
        <p:spPr>
          <a:ln/>
        </p:spPr>
      </p:sp>
      <p:sp>
        <p:nvSpPr>
          <p:cNvPr id="38918" name="Rectangle 3">
            <a:extLst>
              <a:ext uri="{FF2B5EF4-FFF2-40B4-BE49-F238E27FC236}">
                <a16:creationId xmlns:a16="http://schemas.microsoft.com/office/drawing/2014/main" id="{BF9D9E5D-5378-40D0-A473-5D86D0EA01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solidFill>
                  <a:srgbClr val="002060"/>
                </a:solidFill>
                <a:latin typeface="Helvetica" panose="020B0604020202020204" pitchFamily="34" charset="0"/>
                <a:cs typeface="Helvetica" panose="020B0604020202020204" pitchFamily="34" charset="0"/>
              </a:rPr>
              <a:t>Für die </a:t>
            </a:r>
            <a:r>
              <a:rPr lang="de-DE" altLang="de-DE" b="1">
                <a:solidFill>
                  <a:srgbClr val="002060"/>
                </a:solidFill>
                <a:latin typeface="Helvetica" panose="020B0604020202020204" pitchFamily="34" charset="0"/>
                <a:cs typeface="Helvetica" panose="020B0604020202020204" pitchFamily="34" charset="0"/>
              </a:rPr>
              <a:t>Bezirksschule</a:t>
            </a:r>
            <a:r>
              <a:rPr lang="de-DE" altLang="de-DE">
                <a:solidFill>
                  <a:srgbClr val="002060"/>
                </a:solidFill>
                <a:latin typeface="Helvetica" panose="020B0604020202020204" pitchFamily="34" charset="0"/>
                <a:cs typeface="Helvetica" panose="020B0604020202020204" pitchFamily="34" charset="0"/>
              </a:rPr>
              <a:t> werden Schüler/-innen empfohlen, die im Zwischenbericht der 6. Klasse in den Kernfächern gute bis sehr gute und in den Erweiterungsfächern überwiegend gute Leistungen aufweisen</a:t>
            </a:r>
            <a:r>
              <a:rPr lang="de-DE" altLang="de-DE">
                <a:solidFill>
                  <a:srgbClr val="00B050"/>
                </a:solidFill>
                <a:latin typeface="Helvetica" panose="020B0604020202020204" pitchFamily="34" charset="0"/>
                <a:cs typeface="Helvetica" panose="020B0604020202020204" pitchFamily="34" charset="0"/>
              </a:rPr>
              <a:t>.</a:t>
            </a:r>
            <a:endParaRPr lang="de-CH" altLang="de-DE">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9B83E712-E98D-4541-B10D-A295C175066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80DF254-2714-4555-B1E8-1FC7E8998DEF}"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40963" name="Rectangle 6">
            <a:extLst>
              <a:ext uri="{FF2B5EF4-FFF2-40B4-BE49-F238E27FC236}">
                <a16:creationId xmlns:a16="http://schemas.microsoft.com/office/drawing/2014/main" id="{B048FA88-9339-41DF-AA0D-F8F4B909D69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40964" name="Rectangle 7">
            <a:extLst>
              <a:ext uri="{FF2B5EF4-FFF2-40B4-BE49-F238E27FC236}">
                <a16:creationId xmlns:a16="http://schemas.microsoft.com/office/drawing/2014/main" id="{82A4C6E4-FF1B-42EE-ABDA-F2B369084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88859E6-1C5A-4E60-9B98-0A0829389C72}" type="slidenum">
              <a:rPr kumimoji="0" lang="de-DE" altLang="de-DE" smtClean="0">
                <a:latin typeface="Helvetica" panose="020B0604020202020204" pitchFamily="34" charset="0"/>
              </a:rPr>
              <a:pPr>
                <a:spcBef>
                  <a:spcPct val="0"/>
                </a:spcBef>
              </a:pPr>
              <a:t>23</a:t>
            </a:fld>
            <a:endParaRPr kumimoji="0" lang="de-DE" altLang="de-DE">
              <a:latin typeface="Helvetica" panose="020B0604020202020204" pitchFamily="34" charset="0"/>
            </a:endParaRPr>
          </a:p>
        </p:txBody>
      </p:sp>
      <p:sp>
        <p:nvSpPr>
          <p:cNvPr id="40965" name="Rectangle 2">
            <a:extLst>
              <a:ext uri="{FF2B5EF4-FFF2-40B4-BE49-F238E27FC236}">
                <a16:creationId xmlns:a16="http://schemas.microsoft.com/office/drawing/2014/main" id="{E7DFEE16-7B10-47E4-B584-7D881CC10BB9}"/>
              </a:ext>
            </a:extLst>
          </p:cNvPr>
          <p:cNvSpPr>
            <a:spLocks noGrp="1" noRot="1" noChangeAspect="1" noChangeArrowheads="1" noTextEdit="1"/>
          </p:cNvSpPr>
          <p:nvPr>
            <p:ph type="sldImg"/>
          </p:nvPr>
        </p:nvSpPr>
        <p:spPr>
          <a:ln/>
        </p:spPr>
      </p:sp>
      <p:sp>
        <p:nvSpPr>
          <p:cNvPr id="40966" name="Rectangle 3">
            <a:extLst>
              <a:ext uri="{FF2B5EF4-FFF2-40B4-BE49-F238E27FC236}">
                <a16:creationId xmlns:a16="http://schemas.microsoft.com/office/drawing/2014/main" id="{01A0F461-5185-471D-A773-BC3D4BF728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2E65E8A1-3A56-498D-9D8C-A76FE273596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16BADD6-925D-402B-B093-7583184F86C7}" type="datetime1">
              <a:rPr kumimoji="0" lang="de-DE" altLang="de-DE" smtClean="0">
                <a:latin typeface="Helvetica" panose="020B0604020202020204" pitchFamily="34" charset="0"/>
              </a:rPr>
              <a:pPr>
                <a:spcBef>
                  <a:spcPct val="0"/>
                </a:spcBef>
              </a:pPr>
              <a:t>30.05.2023</a:t>
            </a:fld>
            <a:endParaRPr kumimoji="0" lang="de-DE" altLang="de-DE">
              <a:latin typeface="Helvetica" panose="020B0604020202020204" pitchFamily="34" charset="0"/>
            </a:endParaRPr>
          </a:p>
        </p:txBody>
      </p:sp>
      <p:sp>
        <p:nvSpPr>
          <p:cNvPr id="43011" name="Rectangle 6">
            <a:extLst>
              <a:ext uri="{FF2B5EF4-FFF2-40B4-BE49-F238E27FC236}">
                <a16:creationId xmlns:a16="http://schemas.microsoft.com/office/drawing/2014/main" id="{B1E36CA9-D356-4766-B9CF-948DAF1996D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r>
              <a:rPr kumimoji="0" lang="de-DE" altLang="de-DE">
                <a:latin typeface="Helvetica" panose="020B0604020202020204" pitchFamily="34" charset="0"/>
              </a:rPr>
              <a:t>PrimSekI</a:t>
            </a:r>
          </a:p>
        </p:txBody>
      </p:sp>
      <p:sp>
        <p:nvSpPr>
          <p:cNvPr id="43012" name="Rectangle 7">
            <a:extLst>
              <a:ext uri="{FF2B5EF4-FFF2-40B4-BE49-F238E27FC236}">
                <a16:creationId xmlns:a16="http://schemas.microsoft.com/office/drawing/2014/main" id="{BAE1A039-F108-4857-8501-1B8BB6325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kumimoji="1" sz="1200">
                <a:solidFill>
                  <a:schemeClr val="tx1"/>
                </a:solidFill>
                <a:latin typeface="Arial" panose="020B0604020202020204" pitchFamily="34" charset="0"/>
              </a:defRPr>
            </a:lvl1pPr>
            <a:lvl2pPr marL="742950" indent="-285750" defTabSz="920750">
              <a:spcBef>
                <a:spcPct val="30000"/>
              </a:spcBef>
              <a:defRPr kumimoji="1" sz="1200">
                <a:solidFill>
                  <a:schemeClr val="tx1"/>
                </a:solidFill>
                <a:latin typeface="Arial" panose="020B0604020202020204" pitchFamily="34" charset="0"/>
              </a:defRPr>
            </a:lvl2pPr>
            <a:lvl3pPr marL="1143000" indent="-228600" defTabSz="920750">
              <a:spcBef>
                <a:spcPct val="30000"/>
              </a:spcBef>
              <a:defRPr kumimoji="1" sz="1200">
                <a:solidFill>
                  <a:schemeClr val="tx1"/>
                </a:solidFill>
                <a:latin typeface="Arial" panose="020B0604020202020204" pitchFamily="34" charset="0"/>
              </a:defRPr>
            </a:lvl3pPr>
            <a:lvl4pPr marL="1600200" indent="-228600" defTabSz="920750">
              <a:spcBef>
                <a:spcPct val="30000"/>
              </a:spcBef>
              <a:defRPr kumimoji="1" sz="1200">
                <a:solidFill>
                  <a:schemeClr val="tx1"/>
                </a:solidFill>
                <a:latin typeface="Arial" panose="020B0604020202020204" pitchFamily="34" charset="0"/>
              </a:defRPr>
            </a:lvl4pPr>
            <a:lvl5pPr marL="2057400" indent="-228600" defTabSz="920750">
              <a:spcBef>
                <a:spcPct val="30000"/>
              </a:spcBef>
              <a:defRPr kumimoji="1" sz="12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3F4BE66-0C4C-4E84-B7E8-A4141D3AAC2C}" type="slidenum">
              <a:rPr kumimoji="0" lang="de-DE" altLang="de-DE" smtClean="0">
                <a:latin typeface="Helvetica" panose="020B0604020202020204" pitchFamily="34" charset="0"/>
              </a:rPr>
              <a:pPr>
                <a:spcBef>
                  <a:spcPct val="0"/>
                </a:spcBef>
              </a:pPr>
              <a:t>24</a:t>
            </a:fld>
            <a:endParaRPr kumimoji="0" lang="de-DE" altLang="de-DE">
              <a:latin typeface="Helvetica" panose="020B0604020202020204" pitchFamily="34" charset="0"/>
            </a:endParaRPr>
          </a:p>
        </p:txBody>
      </p:sp>
      <p:sp>
        <p:nvSpPr>
          <p:cNvPr id="43013" name="Rectangle 2">
            <a:extLst>
              <a:ext uri="{FF2B5EF4-FFF2-40B4-BE49-F238E27FC236}">
                <a16:creationId xmlns:a16="http://schemas.microsoft.com/office/drawing/2014/main" id="{F2F01BC9-2AD2-4527-ACC4-7F3E1625513D}"/>
              </a:ext>
            </a:extLst>
          </p:cNvPr>
          <p:cNvSpPr>
            <a:spLocks noGrp="1" noRot="1" noChangeAspect="1" noChangeArrowheads="1" noTextEdit="1"/>
          </p:cNvSpPr>
          <p:nvPr>
            <p:ph type="sldImg"/>
          </p:nvPr>
        </p:nvSpPr>
        <p:spPr>
          <a:ln/>
        </p:spPr>
      </p:sp>
      <p:sp>
        <p:nvSpPr>
          <p:cNvPr id="43014" name="Rectangle 3">
            <a:extLst>
              <a:ext uri="{FF2B5EF4-FFF2-40B4-BE49-F238E27FC236}">
                <a16:creationId xmlns:a16="http://schemas.microsoft.com/office/drawing/2014/main" id="{442AA5E8-26B4-4997-9220-306CB49E9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latin typeface="Arial" panose="020B0604020202020204" pitchFamily="34" charset="0"/>
              </a:rPr>
              <a:t>Real: Epochenunterricht</a:t>
            </a:r>
          </a:p>
          <a:p>
            <a:pPr eaLnBrk="1" hangingPunct="1"/>
            <a:r>
              <a:rPr lang="de-DE" altLang="de-DE">
                <a:latin typeface="Arial" panose="020B0604020202020204" pitchFamily="34" charset="0"/>
              </a:rPr>
              <a:t>Sek und Bez: Epochenunterricht nicht möglich</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htwinkliges Dreieck 3">
            <a:extLst>
              <a:ext uri="{FF2B5EF4-FFF2-40B4-BE49-F238E27FC236}">
                <a16:creationId xmlns:a16="http://schemas.microsoft.com/office/drawing/2014/main" id="{61AFC570-7D55-40F3-9EDE-34682CB79FF7}"/>
              </a:ext>
            </a:extLst>
          </p:cNvPr>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grpSp>
        <p:nvGrpSpPr>
          <p:cNvPr id="5" name="Gruppieren 15">
            <a:extLst>
              <a:ext uri="{FF2B5EF4-FFF2-40B4-BE49-F238E27FC236}">
                <a16:creationId xmlns:a16="http://schemas.microsoft.com/office/drawing/2014/main" id="{F9F06A08-3583-479F-949C-307E66252132}"/>
              </a:ext>
            </a:extLst>
          </p:cNvPr>
          <p:cNvGrpSpPr>
            <a:grpSpLocks/>
          </p:cNvGrpSpPr>
          <p:nvPr/>
        </p:nvGrpSpPr>
        <p:grpSpPr bwMode="auto">
          <a:xfrm>
            <a:off x="-3175" y="4953000"/>
            <a:ext cx="9147175" cy="1911350"/>
            <a:chOff x="-3765" y="4832896"/>
            <a:chExt cx="9147765" cy="2032192"/>
          </a:xfrm>
        </p:grpSpPr>
        <p:sp>
          <p:nvSpPr>
            <p:cNvPr id="6" name="Freihandform 16">
              <a:extLst>
                <a:ext uri="{FF2B5EF4-FFF2-40B4-BE49-F238E27FC236}">
                  <a16:creationId xmlns:a16="http://schemas.microsoft.com/office/drawing/2014/main" id="{D61656BF-50F2-4C60-81DE-46174831F5BB}"/>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ctr" eaLnBrk="1" hangingPunct="1">
                <a:defRPr/>
              </a:pPr>
              <a:endParaRPr lang="en-US"/>
            </a:p>
          </p:txBody>
        </p:sp>
        <p:sp>
          <p:nvSpPr>
            <p:cNvPr id="7" name="Freihandform 18">
              <a:extLst>
                <a:ext uri="{FF2B5EF4-FFF2-40B4-BE49-F238E27FC236}">
                  <a16:creationId xmlns:a16="http://schemas.microsoft.com/office/drawing/2014/main" id="{D6C13A51-D69F-4C7D-85AD-A42EA4A83016}"/>
                </a:ext>
              </a:extLst>
            </p:cNvPr>
            <p:cNvSpPr>
              <a:spLocks/>
            </p:cNvSpPr>
            <p:nvPr/>
          </p:nvSpPr>
          <p:spPr bwMode="auto">
            <a:xfrm>
              <a:off x="35443" y="5135526"/>
              <a:ext cx="9108557" cy="838200"/>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de-DE"/>
            </a:p>
          </p:txBody>
        </p:sp>
        <p:sp>
          <p:nvSpPr>
            <p:cNvPr id="8" name="Freihandform 19">
              <a:extLst>
                <a:ext uri="{FF2B5EF4-FFF2-40B4-BE49-F238E27FC236}">
                  <a16:creationId xmlns:a16="http://schemas.microsoft.com/office/drawing/2014/main" id="{BB58AC88-B78A-485C-8FC0-976E03A98294}"/>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0" name="Gerade Verbindung 20">
              <a:extLst>
                <a:ext uri="{FF2B5EF4-FFF2-40B4-BE49-F238E27FC236}">
                  <a16:creationId xmlns:a16="http://schemas.microsoft.com/office/drawing/2014/main" id="{E4906A7E-892A-407A-AD8B-46EFE21D0DA3}"/>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el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de-DE"/>
              <a:t>Titelmasterformat durch Klicken bearbeiten</a:t>
            </a:r>
            <a:endParaRPr lang="en-US"/>
          </a:p>
        </p:txBody>
      </p:sp>
      <p:sp>
        <p:nvSpPr>
          <p:cNvPr id="17" name="Untertitel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de-DE"/>
              <a:t>Formatvorlage des Untertitelmasters durch Klicken bearbeiten</a:t>
            </a:r>
            <a:endParaRPr lang="en-US"/>
          </a:p>
        </p:txBody>
      </p:sp>
      <p:sp>
        <p:nvSpPr>
          <p:cNvPr id="11" name="Datumsplatzhalter 29">
            <a:extLst>
              <a:ext uri="{FF2B5EF4-FFF2-40B4-BE49-F238E27FC236}">
                <a16:creationId xmlns:a16="http://schemas.microsoft.com/office/drawing/2014/main" id="{EDE90C06-98E1-42E2-BFFD-4A23C6966C25}"/>
              </a:ext>
            </a:extLst>
          </p:cNvPr>
          <p:cNvSpPr>
            <a:spLocks noGrp="1"/>
          </p:cNvSpPr>
          <p:nvPr>
            <p:ph type="dt" sz="half" idx="10"/>
          </p:nvPr>
        </p:nvSpPr>
        <p:spPr/>
        <p:txBody>
          <a:bodyPr/>
          <a:lstStyle>
            <a:lvl1pPr>
              <a:defRPr>
                <a:solidFill>
                  <a:srgbClr val="FFFFFF"/>
                </a:solidFill>
              </a:defRPr>
            </a:lvl1pPr>
            <a:extLst/>
          </a:lstStyle>
          <a:p>
            <a:pPr>
              <a:defRPr/>
            </a:pPr>
            <a:fld id="{475DE01C-D59C-493B-B9D5-558C3C3AC75C}" type="datetime1">
              <a:rPr lang="de-DE"/>
              <a:pPr>
                <a:defRPr/>
              </a:pPr>
              <a:t>30.05.2023</a:t>
            </a:fld>
            <a:endParaRPr lang="de-DE"/>
          </a:p>
        </p:txBody>
      </p:sp>
      <p:sp>
        <p:nvSpPr>
          <p:cNvPr id="12" name="Fußzeilenplatzhalter 18">
            <a:extLst>
              <a:ext uri="{FF2B5EF4-FFF2-40B4-BE49-F238E27FC236}">
                <a16:creationId xmlns:a16="http://schemas.microsoft.com/office/drawing/2014/main" id="{95F1C9F2-0966-47FD-A6F0-66AD56874A22}"/>
              </a:ext>
            </a:extLst>
          </p:cNvPr>
          <p:cNvSpPr>
            <a:spLocks noGrp="1"/>
          </p:cNvSpPr>
          <p:nvPr>
            <p:ph type="ftr" sz="quarter" idx="11"/>
          </p:nvPr>
        </p:nvSpPr>
        <p:spPr/>
        <p:txBody>
          <a:bodyPr/>
          <a:lstStyle>
            <a:lvl1pPr>
              <a:defRPr>
                <a:solidFill>
                  <a:schemeClr val="accent1">
                    <a:tint val="20000"/>
                  </a:schemeClr>
                </a:solidFill>
              </a:defRPr>
            </a:lvl1pPr>
            <a:extLst/>
          </a:lstStyle>
          <a:p>
            <a:pPr>
              <a:defRPr/>
            </a:pPr>
            <a:endParaRPr lang="de-DE"/>
          </a:p>
        </p:txBody>
      </p:sp>
      <p:sp>
        <p:nvSpPr>
          <p:cNvPr id="13" name="Foliennummernplatzhalter 26">
            <a:extLst>
              <a:ext uri="{FF2B5EF4-FFF2-40B4-BE49-F238E27FC236}">
                <a16:creationId xmlns:a16="http://schemas.microsoft.com/office/drawing/2014/main" id="{37ACFF92-0DC4-4108-B2F0-167BDBDD4B8A}"/>
              </a:ext>
            </a:extLst>
          </p:cNvPr>
          <p:cNvSpPr>
            <a:spLocks noGrp="1"/>
          </p:cNvSpPr>
          <p:nvPr>
            <p:ph type="sldNum" sz="quarter" idx="12"/>
          </p:nvPr>
        </p:nvSpPr>
        <p:spPr/>
        <p:txBody>
          <a:bodyPr/>
          <a:lstStyle>
            <a:lvl1pPr>
              <a:defRPr>
                <a:solidFill>
                  <a:srgbClr val="FFFFFF"/>
                </a:solidFill>
              </a:defRPr>
            </a:lvl1pPr>
          </a:lstStyle>
          <a:p>
            <a:pPr>
              <a:defRPr/>
            </a:pPr>
            <a:fld id="{DB8B109B-2B19-4531-9826-DD64F34A4E52}" type="slidenum">
              <a:rPr lang="de-DE" altLang="de-DE"/>
              <a:pPr>
                <a:defRPr/>
              </a:pPr>
              <a:t>‹#›</a:t>
            </a:fld>
            <a:endParaRPr lang="de-DE" altLang="de-DE"/>
          </a:p>
        </p:txBody>
      </p:sp>
    </p:spTree>
    <p:extLst>
      <p:ext uri="{BB962C8B-B14F-4D97-AF65-F5344CB8AC3E}">
        <p14:creationId xmlns:p14="http://schemas.microsoft.com/office/powerpoint/2010/main" val="621627279"/>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a:xfrm>
            <a:off x="457200" y="1481329"/>
            <a:ext cx="8229600" cy="4386071"/>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9">
            <a:extLst>
              <a:ext uri="{FF2B5EF4-FFF2-40B4-BE49-F238E27FC236}">
                <a16:creationId xmlns:a16="http://schemas.microsoft.com/office/drawing/2014/main" id="{3B11FD0C-5E58-418F-806D-92DAE7CBF2B5}"/>
              </a:ext>
            </a:extLst>
          </p:cNvPr>
          <p:cNvSpPr>
            <a:spLocks noGrp="1"/>
          </p:cNvSpPr>
          <p:nvPr>
            <p:ph type="dt" sz="half" idx="10"/>
          </p:nvPr>
        </p:nvSpPr>
        <p:spPr/>
        <p:txBody>
          <a:bodyPr/>
          <a:lstStyle>
            <a:lvl1pPr>
              <a:defRPr/>
            </a:lvl1pPr>
          </a:lstStyle>
          <a:p>
            <a:pPr>
              <a:defRPr/>
            </a:pPr>
            <a:fld id="{F78BD06A-9865-486E-BC66-79827D24B381}" type="datetime1">
              <a:rPr lang="de-DE"/>
              <a:pPr>
                <a:defRPr/>
              </a:pPr>
              <a:t>30.05.2023</a:t>
            </a:fld>
            <a:endParaRPr lang="de-DE"/>
          </a:p>
        </p:txBody>
      </p:sp>
      <p:sp>
        <p:nvSpPr>
          <p:cNvPr id="5" name="Fußzeilenplatzhalter 21">
            <a:extLst>
              <a:ext uri="{FF2B5EF4-FFF2-40B4-BE49-F238E27FC236}">
                <a16:creationId xmlns:a16="http://schemas.microsoft.com/office/drawing/2014/main" id="{1CD2EE92-9313-4B5D-8874-383DDEE8F12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17">
            <a:extLst>
              <a:ext uri="{FF2B5EF4-FFF2-40B4-BE49-F238E27FC236}">
                <a16:creationId xmlns:a16="http://schemas.microsoft.com/office/drawing/2014/main" id="{172AD97A-DF76-4C8B-B413-A4B9DC514659}"/>
              </a:ext>
            </a:extLst>
          </p:cNvPr>
          <p:cNvSpPr>
            <a:spLocks noGrp="1"/>
          </p:cNvSpPr>
          <p:nvPr>
            <p:ph type="sldNum" sz="quarter" idx="12"/>
          </p:nvPr>
        </p:nvSpPr>
        <p:spPr/>
        <p:txBody>
          <a:bodyPr/>
          <a:lstStyle>
            <a:lvl1pPr>
              <a:defRPr/>
            </a:lvl1pPr>
          </a:lstStyle>
          <a:p>
            <a:pPr>
              <a:defRPr/>
            </a:pPr>
            <a:fld id="{6551703F-081A-4397-A880-AB287C3F02CC}" type="slidenum">
              <a:rPr lang="de-DE" altLang="de-DE"/>
              <a:pPr>
                <a:defRPr/>
              </a:pPr>
              <a:t>‹#›</a:t>
            </a:fld>
            <a:endParaRPr lang="de-DE" altLang="de-DE"/>
          </a:p>
        </p:txBody>
      </p:sp>
    </p:spTree>
    <p:extLst>
      <p:ext uri="{BB962C8B-B14F-4D97-AF65-F5344CB8AC3E}">
        <p14:creationId xmlns:p14="http://schemas.microsoft.com/office/powerpoint/2010/main" val="151427034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44013" y="274640"/>
            <a:ext cx="1777470" cy="5592761"/>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457200" y="274641"/>
            <a:ext cx="6324600" cy="559276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9">
            <a:extLst>
              <a:ext uri="{FF2B5EF4-FFF2-40B4-BE49-F238E27FC236}">
                <a16:creationId xmlns:a16="http://schemas.microsoft.com/office/drawing/2014/main" id="{87FFBD01-1B99-47B1-97EF-EB8FD5CCF82D}"/>
              </a:ext>
            </a:extLst>
          </p:cNvPr>
          <p:cNvSpPr>
            <a:spLocks noGrp="1"/>
          </p:cNvSpPr>
          <p:nvPr>
            <p:ph type="dt" sz="half" idx="10"/>
          </p:nvPr>
        </p:nvSpPr>
        <p:spPr/>
        <p:txBody>
          <a:bodyPr/>
          <a:lstStyle>
            <a:lvl1pPr>
              <a:defRPr/>
            </a:lvl1pPr>
          </a:lstStyle>
          <a:p>
            <a:pPr>
              <a:defRPr/>
            </a:pPr>
            <a:fld id="{CD107122-FBCA-4F3A-8CA7-66FA61C53D9C}" type="datetime1">
              <a:rPr lang="de-DE"/>
              <a:pPr>
                <a:defRPr/>
              </a:pPr>
              <a:t>30.05.2023</a:t>
            </a:fld>
            <a:endParaRPr lang="de-DE"/>
          </a:p>
        </p:txBody>
      </p:sp>
      <p:sp>
        <p:nvSpPr>
          <p:cNvPr id="5" name="Fußzeilenplatzhalter 21">
            <a:extLst>
              <a:ext uri="{FF2B5EF4-FFF2-40B4-BE49-F238E27FC236}">
                <a16:creationId xmlns:a16="http://schemas.microsoft.com/office/drawing/2014/main" id="{C7ED8CCB-0436-407E-B5C9-D0CD852CEA4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17">
            <a:extLst>
              <a:ext uri="{FF2B5EF4-FFF2-40B4-BE49-F238E27FC236}">
                <a16:creationId xmlns:a16="http://schemas.microsoft.com/office/drawing/2014/main" id="{489DBA04-9256-4F16-B89C-34368755C836}"/>
              </a:ext>
            </a:extLst>
          </p:cNvPr>
          <p:cNvSpPr>
            <a:spLocks noGrp="1"/>
          </p:cNvSpPr>
          <p:nvPr>
            <p:ph type="sldNum" sz="quarter" idx="12"/>
          </p:nvPr>
        </p:nvSpPr>
        <p:spPr/>
        <p:txBody>
          <a:bodyPr/>
          <a:lstStyle>
            <a:lvl1pPr>
              <a:defRPr/>
            </a:lvl1pPr>
          </a:lstStyle>
          <a:p>
            <a:pPr>
              <a:defRPr/>
            </a:pPr>
            <a:fld id="{FA060E86-B15C-4A4A-81F9-033217154D62}" type="slidenum">
              <a:rPr lang="de-DE" altLang="de-DE"/>
              <a:pPr>
                <a:defRPr/>
              </a:pPr>
              <a:t>‹#›</a:t>
            </a:fld>
            <a:endParaRPr lang="de-DE" altLang="de-DE"/>
          </a:p>
        </p:txBody>
      </p:sp>
    </p:spTree>
    <p:extLst>
      <p:ext uri="{BB962C8B-B14F-4D97-AF65-F5344CB8AC3E}">
        <p14:creationId xmlns:p14="http://schemas.microsoft.com/office/powerpoint/2010/main" val="1379618854"/>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1538" y="533400"/>
            <a:ext cx="8162925" cy="1090613"/>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912813" y="1905000"/>
            <a:ext cx="3978275" cy="4191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5043488" y="1905000"/>
            <a:ext cx="3979862" cy="4191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9">
            <a:extLst>
              <a:ext uri="{FF2B5EF4-FFF2-40B4-BE49-F238E27FC236}">
                <a16:creationId xmlns:a16="http://schemas.microsoft.com/office/drawing/2014/main" id="{0FC260AB-1C82-4C3E-8577-0173273EB154}"/>
              </a:ext>
            </a:extLst>
          </p:cNvPr>
          <p:cNvSpPr>
            <a:spLocks noGrp="1"/>
          </p:cNvSpPr>
          <p:nvPr>
            <p:ph type="dt" sz="half" idx="10"/>
          </p:nvPr>
        </p:nvSpPr>
        <p:spPr/>
        <p:txBody>
          <a:bodyPr/>
          <a:lstStyle>
            <a:lvl1pPr>
              <a:defRPr/>
            </a:lvl1pPr>
          </a:lstStyle>
          <a:p>
            <a:pPr>
              <a:defRPr/>
            </a:pPr>
            <a:fld id="{FCFC69E8-503C-4C9F-90AD-AF473EFC7187}" type="datetime1">
              <a:rPr lang="de-DE"/>
              <a:pPr>
                <a:defRPr/>
              </a:pPr>
              <a:t>30.05.2023</a:t>
            </a:fld>
            <a:endParaRPr lang="de-DE"/>
          </a:p>
        </p:txBody>
      </p:sp>
      <p:sp>
        <p:nvSpPr>
          <p:cNvPr id="6" name="Fußzeilenplatzhalter 21">
            <a:extLst>
              <a:ext uri="{FF2B5EF4-FFF2-40B4-BE49-F238E27FC236}">
                <a16:creationId xmlns:a16="http://schemas.microsoft.com/office/drawing/2014/main" id="{5E24BA27-0982-4554-BEC5-404B3774BDD4}"/>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17">
            <a:extLst>
              <a:ext uri="{FF2B5EF4-FFF2-40B4-BE49-F238E27FC236}">
                <a16:creationId xmlns:a16="http://schemas.microsoft.com/office/drawing/2014/main" id="{05464D31-926B-4A5A-8DA7-02C557A2734E}"/>
              </a:ext>
            </a:extLst>
          </p:cNvPr>
          <p:cNvSpPr>
            <a:spLocks noGrp="1"/>
          </p:cNvSpPr>
          <p:nvPr>
            <p:ph type="sldNum" sz="quarter" idx="12"/>
          </p:nvPr>
        </p:nvSpPr>
        <p:spPr/>
        <p:txBody>
          <a:bodyPr/>
          <a:lstStyle>
            <a:lvl1pPr>
              <a:defRPr/>
            </a:lvl1pPr>
          </a:lstStyle>
          <a:p>
            <a:pPr>
              <a:defRPr/>
            </a:pPr>
            <a:fld id="{6C85BD2F-DEDD-40DC-9100-F21BA952006D}" type="slidenum">
              <a:rPr lang="de-DE" altLang="de-DE"/>
              <a:pPr>
                <a:defRPr/>
              </a:pPr>
              <a:t>‹#›</a:t>
            </a:fld>
            <a:endParaRPr lang="de-DE" altLang="de-DE"/>
          </a:p>
        </p:txBody>
      </p:sp>
    </p:spTree>
    <p:extLst>
      <p:ext uri="{BB962C8B-B14F-4D97-AF65-F5344CB8AC3E}">
        <p14:creationId xmlns:p14="http://schemas.microsoft.com/office/powerpoint/2010/main" val="544922961"/>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Titel 6"/>
          <p:cNvSpPr>
            <a:spLocks noGrp="1"/>
          </p:cNvSpPr>
          <p:nvPr>
            <p:ph type="title"/>
          </p:nvPr>
        </p:nvSpPr>
        <p:spPr/>
        <p:txBody>
          <a:bodyPr rtlCol="0"/>
          <a:lstStyle/>
          <a:p>
            <a:r>
              <a:rPr lang="de-DE"/>
              <a:t>Titelmasterformat durch Klicken bearbeiten</a:t>
            </a:r>
            <a:endParaRPr lang="en-US"/>
          </a:p>
        </p:txBody>
      </p:sp>
      <p:sp>
        <p:nvSpPr>
          <p:cNvPr id="4" name="Datumsplatzhalter 9">
            <a:extLst>
              <a:ext uri="{FF2B5EF4-FFF2-40B4-BE49-F238E27FC236}">
                <a16:creationId xmlns:a16="http://schemas.microsoft.com/office/drawing/2014/main" id="{14F2A675-98CC-4BD0-AEA9-F86CA1FE8E5C}"/>
              </a:ext>
            </a:extLst>
          </p:cNvPr>
          <p:cNvSpPr>
            <a:spLocks noGrp="1"/>
          </p:cNvSpPr>
          <p:nvPr>
            <p:ph type="dt" sz="half" idx="10"/>
          </p:nvPr>
        </p:nvSpPr>
        <p:spPr/>
        <p:txBody>
          <a:bodyPr/>
          <a:lstStyle>
            <a:lvl1pPr>
              <a:defRPr/>
            </a:lvl1pPr>
          </a:lstStyle>
          <a:p>
            <a:pPr>
              <a:defRPr/>
            </a:pPr>
            <a:fld id="{5F79642E-FC80-497F-8D27-D6AB004FBED2}" type="datetime1">
              <a:rPr lang="de-DE"/>
              <a:pPr>
                <a:defRPr/>
              </a:pPr>
              <a:t>30.05.2023</a:t>
            </a:fld>
            <a:endParaRPr lang="de-DE"/>
          </a:p>
        </p:txBody>
      </p:sp>
      <p:sp>
        <p:nvSpPr>
          <p:cNvPr id="5" name="Fußzeilenplatzhalter 21">
            <a:extLst>
              <a:ext uri="{FF2B5EF4-FFF2-40B4-BE49-F238E27FC236}">
                <a16:creationId xmlns:a16="http://schemas.microsoft.com/office/drawing/2014/main" id="{EC7DBFC4-5BB2-47D5-9CB1-B6D248F2DD7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17">
            <a:extLst>
              <a:ext uri="{FF2B5EF4-FFF2-40B4-BE49-F238E27FC236}">
                <a16:creationId xmlns:a16="http://schemas.microsoft.com/office/drawing/2014/main" id="{03FFFB17-E69B-4090-A2D2-E328447EF0DD}"/>
              </a:ext>
            </a:extLst>
          </p:cNvPr>
          <p:cNvSpPr>
            <a:spLocks noGrp="1"/>
          </p:cNvSpPr>
          <p:nvPr>
            <p:ph type="sldNum" sz="quarter" idx="12"/>
          </p:nvPr>
        </p:nvSpPr>
        <p:spPr/>
        <p:txBody>
          <a:bodyPr/>
          <a:lstStyle>
            <a:lvl1pPr>
              <a:defRPr/>
            </a:lvl1pPr>
          </a:lstStyle>
          <a:p>
            <a:pPr>
              <a:defRPr/>
            </a:pPr>
            <a:fld id="{2C9FA66B-9E2C-413E-BD88-27320EB62B14}" type="slidenum">
              <a:rPr lang="de-DE" altLang="de-DE"/>
              <a:pPr>
                <a:defRPr/>
              </a:pPr>
              <a:t>‹#›</a:t>
            </a:fld>
            <a:endParaRPr lang="de-DE" altLang="de-DE"/>
          </a:p>
        </p:txBody>
      </p:sp>
    </p:spTree>
    <p:extLst>
      <p:ext uri="{BB962C8B-B14F-4D97-AF65-F5344CB8AC3E}">
        <p14:creationId xmlns:p14="http://schemas.microsoft.com/office/powerpoint/2010/main" val="3359153095"/>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Eingekerbter Richtungspfeil 11">
            <a:extLst>
              <a:ext uri="{FF2B5EF4-FFF2-40B4-BE49-F238E27FC236}">
                <a16:creationId xmlns:a16="http://schemas.microsoft.com/office/drawing/2014/main" id="{E2D71462-D031-4A3D-BD04-E6742977D263}"/>
              </a:ext>
            </a:extLst>
          </p:cNvPr>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5" name="Eingekerbter Richtungspfeil 15">
            <a:extLst>
              <a:ext uri="{FF2B5EF4-FFF2-40B4-BE49-F238E27FC236}">
                <a16:creationId xmlns:a16="http://schemas.microsoft.com/office/drawing/2014/main" id="{886D020A-5D5A-44B2-A286-CBEBA24D9B36}"/>
              </a:ext>
            </a:extLst>
          </p:cNvPr>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2" name="Titel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de-DE"/>
              <a:t>Titelmasterformat durch Klicken bearbeiten</a:t>
            </a:r>
            <a:endParaRPr lang="en-US"/>
          </a:p>
        </p:txBody>
      </p:sp>
      <p:sp>
        <p:nvSpPr>
          <p:cNvPr id="3" name="Textplatzhalt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de-DE"/>
              <a:t>Textmasterformat bearbeiten</a:t>
            </a:r>
          </a:p>
        </p:txBody>
      </p:sp>
      <p:sp>
        <p:nvSpPr>
          <p:cNvPr id="6" name="Datumsplatzhalter 3">
            <a:extLst>
              <a:ext uri="{FF2B5EF4-FFF2-40B4-BE49-F238E27FC236}">
                <a16:creationId xmlns:a16="http://schemas.microsoft.com/office/drawing/2014/main" id="{BC4FA83D-25B5-4DA7-A417-EA32A80897CB}"/>
              </a:ext>
            </a:extLst>
          </p:cNvPr>
          <p:cNvSpPr>
            <a:spLocks noGrp="1"/>
          </p:cNvSpPr>
          <p:nvPr>
            <p:ph type="dt" sz="half" idx="10"/>
          </p:nvPr>
        </p:nvSpPr>
        <p:spPr/>
        <p:txBody>
          <a:bodyPr/>
          <a:lstStyle>
            <a:lvl1pPr>
              <a:defRPr/>
            </a:lvl1pPr>
            <a:extLst/>
          </a:lstStyle>
          <a:p>
            <a:pPr>
              <a:defRPr/>
            </a:pPr>
            <a:fld id="{DAD15B4E-FA79-4321-A54A-13CB07A7EEC4}" type="datetime1">
              <a:rPr lang="de-DE"/>
              <a:pPr>
                <a:defRPr/>
              </a:pPr>
              <a:t>30.05.2023</a:t>
            </a:fld>
            <a:endParaRPr lang="de-DE"/>
          </a:p>
        </p:txBody>
      </p:sp>
      <p:sp>
        <p:nvSpPr>
          <p:cNvPr id="7" name="Fußzeilenplatzhalter 4">
            <a:extLst>
              <a:ext uri="{FF2B5EF4-FFF2-40B4-BE49-F238E27FC236}">
                <a16:creationId xmlns:a16="http://schemas.microsoft.com/office/drawing/2014/main" id="{51205CAA-49B2-490C-82AE-2C79C3B33C49}"/>
              </a:ext>
            </a:extLst>
          </p:cNvPr>
          <p:cNvSpPr>
            <a:spLocks noGrp="1"/>
          </p:cNvSpPr>
          <p:nvPr>
            <p:ph type="ftr" sz="quarter" idx="11"/>
          </p:nvPr>
        </p:nvSpPr>
        <p:spPr/>
        <p:txBody>
          <a:bodyPr/>
          <a:lstStyle>
            <a:lvl1pPr>
              <a:defRPr/>
            </a:lvl1pPr>
            <a:extLst/>
          </a:lstStyle>
          <a:p>
            <a:pPr>
              <a:defRPr/>
            </a:pPr>
            <a:endParaRPr lang="de-DE"/>
          </a:p>
        </p:txBody>
      </p:sp>
      <p:sp>
        <p:nvSpPr>
          <p:cNvPr id="8" name="Foliennummernplatzhalter 5">
            <a:extLst>
              <a:ext uri="{FF2B5EF4-FFF2-40B4-BE49-F238E27FC236}">
                <a16:creationId xmlns:a16="http://schemas.microsoft.com/office/drawing/2014/main" id="{C1DFE975-8F44-4969-AE56-34EC6CE7DB84}"/>
              </a:ext>
            </a:extLst>
          </p:cNvPr>
          <p:cNvSpPr>
            <a:spLocks noGrp="1"/>
          </p:cNvSpPr>
          <p:nvPr>
            <p:ph type="sldNum" sz="quarter" idx="12"/>
          </p:nvPr>
        </p:nvSpPr>
        <p:spPr/>
        <p:txBody>
          <a:bodyPr/>
          <a:lstStyle>
            <a:lvl1pPr>
              <a:defRPr/>
            </a:lvl1pPr>
          </a:lstStyle>
          <a:p>
            <a:pPr>
              <a:defRPr/>
            </a:pPr>
            <a:fld id="{378F9BF8-3388-42C7-8F6C-BCD28A8F1843}" type="slidenum">
              <a:rPr lang="de-DE" altLang="de-DE"/>
              <a:pPr>
                <a:defRPr/>
              </a:pPr>
              <a:t>‹#›</a:t>
            </a:fld>
            <a:endParaRPr lang="de-DE" altLang="de-DE"/>
          </a:p>
        </p:txBody>
      </p:sp>
    </p:spTree>
    <p:extLst>
      <p:ext uri="{BB962C8B-B14F-4D97-AF65-F5344CB8AC3E}">
        <p14:creationId xmlns:p14="http://schemas.microsoft.com/office/powerpoint/2010/main" val="140308164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Titel 7"/>
          <p:cNvSpPr>
            <a:spLocks noGrp="1"/>
          </p:cNvSpPr>
          <p:nvPr>
            <p:ph type="title"/>
          </p:nvPr>
        </p:nvSpPr>
        <p:spPr/>
        <p:txBody>
          <a:bodyPr rtlCol="0"/>
          <a:lstStyle/>
          <a:p>
            <a:r>
              <a:rPr lang="de-DE"/>
              <a:t>Titelmasterformat durch Klicken bearbeiten</a:t>
            </a:r>
            <a:endParaRPr lang="en-US"/>
          </a:p>
        </p:txBody>
      </p:sp>
      <p:sp>
        <p:nvSpPr>
          <p:cNvPr id="5" name="Datumsplatzhalter 4">
            <a:extLst>
              <a:ext uri="{FF2B5EF4-FFF2-40B4-BE49-F238E27FC236}">
                <a16:creationId xmlns:a16="http://schemas.microsoft.com/office/drawing/2014/main" id="{B8B7B656-1620-4D28-85C0-DD2A48AB361A}"/>
              </a:ext>
            </a:extLst>
          </p:cNvPr>
          <p:cNvSpPr>
            <a:spLocks noGrp="1"/>
          </p:cNvSpPr>
          <p:nvPr>
            <p:ph type="dt" sz="half" idx="10"/>
          </p:nvPr>
        </p:nvSpPr>
        <p:spPr/>
        <p:txBody>
          <a:bodyPr/>
          <a:lstStyle>
            <a:lvl1pPr>
              <a:defRPr/>
            </a:lvl1pPr>
            <a:extLst/>
          </a:lstStyle>
          <a:p>
            <a:pPr>
              <a:defRPr/>
            </a:pPr>
            <a:fld id="{3B0FDD1A-6767-48EF-9141-410B3B12D495}" type="datetime1">
              <a:rPr lang="de-DE"/>
              <a:pPr>
                <a:defRPr/>
              </a:pPr>
              <a:t>30.05.2023</a:t>
            </a:fld>
            <a:endParaRPr lang="de-DE"/>
          </a:p>
        </p:txBody>
      </p:sp>
      <p:sp>
        <p:nvSpPr>
          <p:cNvPr id="6" name="Fußzeilenplatzhalter 5">
            <a:extLst>
              <a:ext uri="{FF2B5EF4-FFF2-40B4-BE49-F238E27FC236}">
                <a16:creationId xmlns:a16="http://schemas.microsoft.com/office/drawing/2014/main" id="{0BF73D0D-29D2-4251-B60D-EB9418DC6C3A}"/>
              </a:ext>
            </a:extLst>
          </p:cNvPr>
          <p:cNvSpPr>
            <a:spLocks noGrp="1"/>
          </p:cNvSpPr>
          <p:nvPr>
            <p:ph type="ftr" sz="quarter" idx="11"/>
          </p:nvPr>
        </p:nvSpPr>
        <p:spPr/>
        <p:txBody>
          <a:bodyPr/>
          <a:lstStyle>
            <a:lvl1pPr>
              <a:defRPr/>
            </a:lvl1pPr>
            <a:extLst/>
          </a:lstStyle>
          <a:p>
            <a:pPr>
              <a:defRPr/>
            </a:pPr>
            <a:endParaRPr lang="de-DE"/>
          </a:p>
        </p:txBody>
      </p:sp>
      <p:sp>
        <p:nvSpPr>
          <p:cNvPr id="7" name="Foliennummernplatzhalter 6">
            <a:extLst>
              <a:ext uri="{FF2B5EF4-FFF2-40B4-BE49-F238E27FC236}">
                <a16:creationId xmlns:a16="http://schemas.microsoft.com/office/drawing/2014/main" id="{0ED0E2D7-E775-423F-89CC-1E6206FB77D9}"/>
              </a:ext>
            </a:extLst>
          </p:cNvPr>
          <p:cNvSpPr>
            <a:spLocks noGrp="1"/>
          </p:cNvSpPr>
          <p:nvPr>
            <p:ph type="sldNum" sz="quarter" idx="12"/>
          </p:nvPr>
        </p:nvSpPr>
        <p:spPr/>
        <p:txBody>
          <a:bodyPr/>
          <a:lstStyle>
            <a:lvl1pPr>
              <a:defRPr/>
            </a:lvl1pPr>
          </a:lstStyle>
          <a:p>
            <a:pPr>
              <a:defRPr/>
            </a:pPr>
            <a:fld id="{6E624412-24F5-4229-80AB-73D38542308A}" type="slidenum">
              <a:rPr lang="de-DE" altLang="de-DE"/>
              <a:pPr>
                <a:defRPr/>
              </a:pPr>
              <a:t>‹#›</a:t>
            </a:fld>
            <a:endParaRPr lang="de-DE" altLang="de-DE"/>
          </a:p>
        </p:txBody>
      </p:sp>
    </p:spTree>
    <p:extLst>
      <p:ext uri="{BB962C8B-B14F-4D97-AF65-F5344CB8AC3E}">
        <p14:creationId xmlns:p14="http://schemas.microsoft.com/office/powerpoint/2010/main" val="297643378"/>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lstStyle>
            <a:lvl1pPr>
              <a:defRPr/>
            </a:lvl1pPr>
            <a:extLst/>
          </a:lstStyle>
          <a:p>
            <a:r>
              <a:rPr lang="de-DE"/>
              <a:t>Titelmasterformat durch Klicken bearbeiten</a:t>
            </a:r>
            <a:endParaRPr lang="en-US"/>
          </a:p>
        </p:txBody>
      </p:sp>
      <p:sp>
        <p:nvSpPr>
          <p:cNvPr id="3" name="Textplatzhalt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de-DE"/>
              <a:t>Textmasterformat bearbeiten</a:t>
            </a:r>
          </a:p>
        </p:txBody>
      </p:sp>
      <p:sp>
        <p:nvSpPr>
          <p:cNvPr id="4" name="Textplatzhalt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de-DE"/>
              <a:t>Textmasterformat bearbeiten</a:t>
            </a:r>
          </a:p>
        </p:txBody>
      </p:sp>
      <p:sp>
        <p:nvSpPr>
          <p:cNvPr id="5" name="Inhaltsplatzhalt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Inhaltsplatzhalt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5A6C905D-3505-4A76-A460-E1EA344DC3D2}"/>
              </a:ext>
            </a:extLst>
          </p:cNvPr>
          <p:cNvSpPr>
            <a:spLocks noGrp="1"/>
          </p:cNvSpPr>
          <p:nvPr>
            <p:ph type="dt" sz="half" idx="10"/>
          </p:nvPr>
        </p:nvSpPr>
        <p:spPr/>
        <p:txBody>
          <a:bodyPr/>
          <a:lstStyle>
            <a:lvl1pPr>
              <a:defRPr/>
            </a:lvl1pPr>
            <a:extLst/>
          </a:lstStyle>
          <a:p>
            <a:pPr>
              <a:defRPr/>
            </a:pPr>
            <a:fld id="{11BEF538-D3BE-45B9-9F17-6FAB346430A3}" type="datetime1">
              <a:rPr lang="de-DE"/>
              <a:pPr>
                <a:defRPr/>
              </a:pPr>
              <a:t>30.05.2023</a:t>
            </a:fld>
            <a:endParaRPr lang="de-DE"/>
          </a:p>
        </p:txBody>
      </p:sp>
      <p:sp>
        <p:nvSpPr>
          <p:cNvPr id="8" name="Fußzeilenplatzhalter 7">
            <a:extLst>
              <a:ext uri="{FF2B5EF4-FFF2-40B4-BE49-F238E27FC236}">
                <a16:creationId xmlns:a16="http://schemas.microsoft.com/office/drawing/2014/main" id="{8CF879F6-AF60-4138-8538-1F1632CE2BB9}"/>
              </a:ext>
            </a:extLst>
          </p:cNvPr>
          <p:cNvSpPr>
            <a:spLocks noGrp="1"/>
          </p:cNvSpPr>
          <p:nvPr>
            <p:ph type="ftr" sz="quarter" idx="11"/>
          </p:nvPr>
        </p:nvSpPr>
        <p:spPr/>
        <p:txBody>
          <a:bodyPr/>
          <a:lstStyle>
            <a:lvl1pPr>
              <a:defRPr/>
            </a:lvl1pPr>
            <a:extLst/>
          </a:lstStyle>
          <a:p>
            <a:pPr>
              <a:defRPr/>
            </a:pPr>
            <a:endParaRPr lang="de-DE"/>
          </a:p>
        </p:txBody>
      </p:sp>
      <p:sp>
        <p:nvSpPr>
          <p:cNvPr id="9" name="Foliennummernplatzhalter 8">
            <a:extLst>
              <a:ext uri="{FF2B5EF4-FFF2-40B4-BE49-F238E27FC236}">
                <a16:creationId xmlns:a16="http://schemas.microsoft.com/office/drawing/2014/main" id="{D8069F7A-F5DE-41CC-BEBA-251703C49BF7}"/>
              </a:ext>
            </a:extLst>
          </p:cNvPr>
          <p:cNvSpPr>
            <a:spLocks noGrp="1"/>
          </p:cNvSpPr>
          <p:nvPr>
            <p:ph type="sldNum" sz="quarter" idx="12"/>
          </p:nvPr>
        </p:nvSpPr>
        <p:spPr/>
        <p:txBody>
          <a:bodyPr/>
          <a:lstStyle>
            <a:lvl1pPr>
              <a:defRPr/>
            </a:lvl1pPr>
          </a:lstStyle>
          <a:p>
            <a:pPr>
              <a:defRPr/>
            </a:pPr>
            <a:fld id="{F09F7127-B9F8-40B9-90FD-DD0ECDBF22FA}" type="slidenum">
              <a:rPr lang="de-DE" altLang="de-DE"/>
              <a:pPr>
                <a:defRPr/>
              </a:pPr>
              <a:t>‹#›</a:t>
            </a:fld>
            <a:endParaRPr lang="de-DE" altLang="de-DE"/>
          </a:p>
        </p:txBody>
      </p:sp>
    </p:spTree>
    <p:extLst>
      <p:ext uri="{BB962C8B-B14F-4D97-AF65-F5344CB8AC3E}">
        <p14:creationId xmlns:p14="http://schemas.microsoft.com/office/powerpoint/2010/main" val="1110927863"/>
      </p:ext>
    </p:extLst>
  </p:cSld>
  <p:clrMapOvr>
    <a:overrideClrMapping bg1="lt1" tx1="dk1" bg2="lt2" tx2="dk2" accent1="accent1" accent2="accent2" accent3="accent3" accent4="accent4" accent5="accent5" accent6="accent6" hlink="hlink" folHlink="folHlink"/>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p:txBody>
          <a:bodyPr rtlCol="0"/>
          <a:lstStyle/>
          <a:p>
            <a:r>
              <a:rPr lang="de-DE"/>
              <a:t>Titelmasterformat durch Klicken bearbeiten</a:t>
            </a:r>
            <a:endParaRPr lang="en-US"/>
          </a:p>
        </p:txBody>
      </p:sp>
      <p:sp>
        <p:nvSpPr>
          <p:cNvPr id="3" name="Datumsplatzhalter 2">
            <a:extLst>
              <a:ext uri="{FF2B5EF4-FFF2-40B4-BE49-F238E27FC236}">
                <a16:creationId xmlns:a16="http://schemas.microsoft.com/office/drawing/2014/main" id="{D59622BC-3327-4EF7-952A-6465E0ABDFDC}"/>
              </a:ext>
            </a:extLst>
          </p:cNvPr>
          <p:cNvSpPr>
            <a:spLocks noGrp="1"/>
          </p:cNvSpPr>
          <p:nvPr>
            <p:ph type="dt" sz="half" idx="10"/>
          </p:nvPr>
        </p:nvSpPr>
        <p:spPr/>
        <p:txBody>
          <a:bodyPr/>
          <a:lstStyle>
            <a:lvl1pPr>
              <a:defRPr/>
            </a:lvl1pPr>
            <a:extLst/>
          </a:lstStyle>
          <a:p>
            <a:pPr>
              <a:defRPr/>
            </a:pPr>
            <a:fld id="{945C997A-9582-4549-83D3-06435F0A01B4}" type="datetime1">
              <a:rPr lang="de-DE"/>
              <a:pPr>
                <a:defRPr/>
              </a:pPr>
              <a:t>30.05.2023</a:t>
            </a:fld>
            <a:endParaRPr lang="de-DE"/>
          </a:p>
        </p:txBody>
      </p:sp>
      <p:sp>
        <p:nvSpPr>
          <p:cNvPr id="4" name="Fußzeilenplatzhalter 3">
            <a:extLst>
              <a:ext uri="{FF2B5EF4-FFF2-40B4-BE49-F238E27FC236}">
                <a16:creationId xmlns:a16="http://schemas.microsoft.com/office/drawing/2014/main" id="{812810D2-0F05-4EA8-BA4E-4D615F5A2D93}"/>
              </a:ext>
            </a:extLst>
          </p:cNvPr>
          <p:cNvSpPr>
            <a:spLocks noGrp="1"/>
          </p:cNvSpPr>
          <p:nvPr>
            <p:ph type="ftr" sz="quarter" idx="11"/>
          </p:nvPr>
        </p:nvSpPr>
        <p:spPr/>
        <p:txBody>
          <a:bodyPr/>
          <a:lstStyle>
            <a:lvl1pPr>
              <a:defRPr/>
            </a:lvl1pPr>
            <a:extLst/>
          </a:lstStyle>
          <a:p>
            <a:pPr>
              <a:defRPr/>
            </a:pPr>
            <a:endParaRPr lang="de-DE"/>
          </a:p>
        </p:txBody>
      </p:sp>
      <p:sp>
        <p:nvSpPr>
          <p:cNvPr id="5" name="Foliennummernplatzhalter 4">
            <a:extLst>
              <a:ext uri="{FF2B5EF4-FFF2-40B4-BE49-F238E27FC236}">
                <a16:creationId xmlns:a16="http://schemas.microsoft.com/office/drawing/2014/main" id="{71456749-74C8-403F-AD7B-1CB26C842246}"/>
              </a:ext>
            </a:extLst>
          </p:cNvPr>
          <p:cNvSpPr>
            <a:spLocks noGrp="1"/>
          </p:cNvSpPr>
          <p:nvPr>
            <p:ph type="sldNum" sz="quarter" idx="12"/>
          </p:nvPr>
        </p:nvSpPr>
        <p:spPr/>
        <p:txBody>
          <a:bodyPr/>
          <a:lstStyle>
            <a:lvl1pPr>
              <a:defRPr/>
            </a:lvl1pPr>
          </a:lstStyle>
          <a:p>
            <a:pPr>
              <a:defRPr/>
            </a:pPr>
            <a:fld id="{1048CD71-ED8F-476F-8AC5-B5E83AFAD679}" type="slidenum">
              <a:rPr lang="de-DE" altLang="de-DE"/>
              <a:pPr>
                <a:defRPr/>
              </a:pPr>
              <a:t>‹#›</a:t>
            </a:fld>
            <a:endParaRPr lang="de-DE" altLang="de-DE"/>
          </a:p>
        </p:txBody>
      </p:sp>
    </p:spTree>
    <p:extLst>
      <p:ext uri="{BB962C8B-B14F-4D97-AF65-F5344CB8AC3E}">
        <p14:creationId xmlns:p14="http://schemas.microsoft.com/office/powerpoint/2010/main" val="3611634110"/>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9">
            <a:extLst>
              <a:ext uri="{FF2B5EF4-FFF2-40B4-BE49-F238E27FC236}">
                <a16:creationId xmlns:a16="http://schemas.microsoft.com/office/drawing/2014/main" id="{DF2A5E85-D233-48B5-9F01-623C01981435}"/>
              </a:ext>
            </a:extLst>
          </p:cNvPr>
          <p:cNvSpPr>
            <a:spLocks noGrp="1"/>
          </p:cNvSpPr>
          <p:nvPr>
            <p:ph type="dt" sz="half" idx="10"/>
          </p:nvPr>
        </p:nvSpPr>
        <p:spPr/>
        <p:txBody>
          <a:bodyPr/>
          <a:lstStyle>
            <a:lvl1pPr>
              <a:defRPr/>
            </a:lvl1pPr>
          </a:lstStyle>
          <a:p>
            <a:pPr>
              <a:defRPr/>
            </a:pPr>
            <a:fld id="{2E74817B-876C-4530-825A-4AE8C79DD411}" type="datetime1">
              <a:rPr lang="de-DE"/>
              <a:pPr>
                <a:defRPr/>
              </a:pPr>
              <a:t>30.05.2023</a:t>
            </a:fld>
            <a:endParaRPr lang="de-DE"/>
          </a:p>
        </p:txBody>
      </p:sp>
      <p:sp>
        <p:nvSpPr>
          <p:cNvPr id="3" name="Fußzeilenplatzhalter 21">
            <a:extLst>
              <a:ext uri="{FF2B5EF4-FFF2-40B4-BE49-F238E27FC236}">
                <a16:creationId xmlns:a16="http://schemas.microsoft.com/office/drawing/2014/main" id="{34AB0DEB-784E-4CA8-A451-B89BFD6017A8}"/>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17">
            <a:extLst>
              <a:ext uri="{FF2B5EF4-FFF2-40B4-BE49-F238E27FC236}">
                <a16:creationId xmlns:a16="http://schemas.microsoft.com/office/drawing/2014/main" id="{7674742D-062C-47A5-877E-E16F46E2B36E}"/>
              </a:ext>
            </a:extLst>
          </p:cNvPr>
          <p:cNvSpPr>
            <a:spLocks noGrp="1"/>
          </p:cNvSpPr>
          <p:nvPr>
            <p:ph type="sldNum" sz="quarter" idx="12"/>
          </p:nvPr>
        </p:nvSpPr>
        <p:spPr/>
        <p:txBody>
          <a:bodyPr/>
          <a:lstStyle>
            <a:lvl1pPr>
              <a:defRPr/>
            </a:lvl1pPr>
          </a:lstStyle>
          <a:p>
            <a:pPr>
              <a:defRPr/>
            </a:pPr>
            <a:fld id="{2ECF0681-7F4A-47DE-A2F4-96FCAA3D13EF}" type="slidenum">
              <a:rPr lang="de-DE" altLang="de-DE"/>
              <a:pPr>
                <a:defRPr/>
              </a:pPr>
              <a:t>‹#›</a:t>
            </a:fld>
            <a:endParaRPr lang="de-DE" altLang="de-DE"/>
          </a:p>
        </p:txBody>
      </p:sp>
    </p:spTree>
    <p:extLst>
      <p:ext uri="{BB962C8B-B14F-4D97-AF65-F5344CB8AC3E}">
        <p14:creationId xmlns:p14="http://schemas.microsoft.com/office/powerpoint/2010/main" val="68498633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de-DE"/>
              <a:t>Titelmasterformat durch Klicken bearbeiten</a:t>
            </a:r>
            <a:endParaRPr lang="en-US"/>
          </a:p>
        </p:txBody>
      </p:sp>
      <p:sp>
        <p:nvSpPr>
          <p:cNvPr id="3" name="Textplatzhalt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de-DE"/>
              <a:t>Textmasterformat bearbeiten</a:t>
            </a:r>
          </a:p>
        </p:txBody>
      </p:sp>
      <p:sp>
        <p:nvSpPr>
          <p:cNvPr id="4" name="Inhaltsplatzhalt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AFFD67CF-0F41-48EC-BA30-1AF0EAA9DCDB}"/>
              </a:ext>
            </a:extLst>
          </p:cNvPr>
          <p:cNvSpPr>
            <a:spLocks noGrp="1"/>
          </p:cNvSpPr>
          <p:nvPr>
            <p:ph type="dt" sz="half" idx="10"/>
          </p:nvPr>
        </p:nvSpPr>
        <p:spPr/>
        <p:txBody>
          <a:bodyPr/>
          <a:lstStyle>
            <a:lvl1pPr>
              <a:defRPr/>
            </a:lvl1pPr>
            <a:extLst/>
          </a:lstStyle>
          <a:p>
            <a:pPr>
              <a:defRPr/>
            </a:pPr>
            <a:fld id="{8CD81664-4464-4602-BE55-20F45F10CC91}" type="datetime1">
              <a:rPr lang="de-DE"/>
              <a:pPr>
                <a:defRPr/>
              </a:pPr>
              <a:t>30.05.2023</a:t>
            </a:fld>
            <a:endParaRPr lang="de-DE"/>
          </a:p>
        </p:txBody>
      </p:sp>
      <p:sp>
        <p:nvSpPr>
          <p:cNvPr id="6" name="Fußzeilenplatzhalter 5">
            <a:extLst>
              <a:ext uri="{FF2B5EF4-FFF2-40B4-BE49-F238E27FC236}">
                <a16:creationId xmlns:a16="http://schemas.microsoft.com/office/drawing/2014/main" id="{BB4D5891-6AF5-4304-A802-7E378F6A8A16}"/>
              </a:ext>
            </a:extLst>
          </p:cNvPr>
          <p:cNvSpPr>
            <a:spLocks noGrp="1"/>
          </p:cNvSpPr>
          <p:nvPr>
            <p:ph type="ftr" sz="quarter" idx="11"/>
          </p:nvPr>
        </p:nvSpPr>
        <p:spPr/>
        <p:txBody>
          <a:bodyPr/>
          <a:lstStyle>
            <a:lvl1pPr>
              <a:defRPr/>
            </a:lvl1pPr>
            <a:extLst/>
          </a:lstStyle>
          <a:p>
            <a:pPr>
              <a:defRPr/>
            </a:pPr>
            <a:endParaRPr lang="de-DE"/>
          </a:p>
        </p:txBody>
      </p:sp>
      <p:sp>
        <p:nvSpPr>
          <p:cNvPr id="7" name="Foliennummernplatzhalter 6">
            <a:extLst>
              <a:ext uri="{FF2B5EF4-FFF2-40B4-BE49-F238E27FC236}">
                <a16:creationId xmlns:a16="http://schemas.microsoft.com/office/drawing/2014/main" id="{4F660785-FC21-4D0C-B126-07029A925473}"/>
              </a:ext>
            </a:extLst>
          </p:cNvPr>
          <p:cNvSpPr>
            <a:spLocks noGrp="1"/>
          </p:cNvSpPr>
          <p:nvPr>
            <p:ph type="sldNum" sz="quarter" idx="12"/>
          </p:nvPr>
        </p:nvSpPr>
        <p:spPr/>
        <p:txBody>
          <a:bodyPr/>
          <a:lstStyle>
            <a:lvl1pPr>
              <a:defRPr/>
            </a:lvl1pPr>
          </a:lstStyle>
          <a:p>
            <a:pPr>
              <a:defRPr/>
            </a:pPr>
            <a:fld id="{7AF08547-99C3-4F0E-816A-C3D75B58A038}" type="slidenum">
              <a:rPr lang="de-DE" altLang="de-DE"/>
              <a:pPr>
                <a:defRPr/>
              </a:pPr>
              <a:t>‹#›</a:t>
            </a:fld>
            <a:endParaRPr lang="de-DE" altLang="de-DE"/>
          </a:p>
        </p:txBody>
      </p:sp>
    </p:spTree>
    <p:extLst>
      <p:ext uri="{BB962C8B-B14F-4D97-AF65-F5344CB8AC3E}">
        <p14:creationId xmlns:p14="http://schemas.microsoft.com/office/powerpoint/2010/main" val="1994873841"/>
      </p:ext>
    </p:extLst>
  </p:cSld>
  <p:clrMapOvr>
    <a:overrideClrMapping bg1="lt1" tx1="dk1" bg2="lt2" tx2="dk2" accent1="accent1" accent2="accent2" accent3="accent3" accent4="accent4" accent5="accent5" accent6="accent6" hlink="hlink" folHlink="folHlink"/>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ihandform 11">
            <a:extLst>
              <a:ext uri="{FF2B5EF4-FFF2-40B4-BE49-F238E27FC236}">
                <a16:creationId xmlns:a16="http://schemas.microsoft.com/office/drawing/2014/main" id="{232660DF-FFBA-43C1-86CD-D0986DD8EE0D}"/>
              </a:ext>
            </a:extLst>
          </p:cNvPr>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ctr" eaLnBrk="1" hangingPunct="1">
              <a:defRPr/>
            </a:pPr>
            <a:endParaRPr lang="en-US"/>
          </a:p>
        </p:txBody>
      </p:sp>
      <p:sp>
        <p:nvSpPr>
          <p:cNvPr id="6" name="Freihandform 15">
            <a:extLst>
              <a:ext uri="{FF2B5EF4-FFF2-40B4-BE49-F238E27FC236}">
                <a16:creationId xmlns:a16="http://schemas.microsoft.com/office/drawing/2014/main" id="{F336AEC9-F912-40BC-8A3E-411984C2E887}"/>
              </a:ext>
            </a:extLst>
          </p:cNvPr>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de-DE"/>
          </a:p>
        </p:txBody>
      </p:sp>
      <p:sp>
        <p:nvSpPr>
          <p:cNvPr id="7" name="Rechtwinkliges Dreieck 6">
            <a:extLst>
              <a:ext uri="{FF2B5EF4-FFF2-40B4-BE49-F238E27FC236}">
                <a16:creationId xmlns:a16="http://schemas.microsoft.com/office/drawing/2014/main" id="{F354E039-195B-47FE-9E33-AB21A90E3651}"/>
              </a:ext>
            </a:extLst>
          </p:cNvPr>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8" name="Gerade Verbindung 18">
            <a:extLst>
              <a:ext uri="{FF2B5EF4-FFF2-40B4-BE49-F238E27FC236}">
                <a16:creationId xmlns:a16="http://schemas.microsoft.com/office/drawing/2014/main" id="{B449C755-5F25-48D1-8785-5D83515AE394}"/>
              </a:ext>
            </a:extLst>
          </p:cNvPr>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ingekerbter Richtungspfeil 19">
            <a:extLst>
              <a:ext uri="{FF2B5EF4-FFF2-40B4-BE49-F238E27FC236}">
                <a16:creationId xmlns:a16="http://schemas.microsoft.com/office/drawing/2014/main" id="{EFE15552-43DC-48B4-B7A0-906C854028E0}"/>
              </a:ext>
            </a:extLst>
          </p:cNvPr>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10" name="Eingekerbter Richtungspfeil 20">
            <a:extLst>
              <a:ext uri="{FF2B5EF4-FFF2-40B4-BE49-F238E27FC236}">
                <a16:creationId xmlns:a16="http://schemas.microsoft.com/office/drawing/2014/main" id="{2DF86116-F10E-474B-9FA8-986800111454}"/>
              </a:ext>
            </a:extLst>
          </p:cNvPr>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4" name="Textplatzhalt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de-DE"/>
              <a:t>Textmasterformat bearbeiten</a:t>
            </a:r>
          </a:p>
        </p:txBody>
      </p:sp>
      <p:sp>
        <p:nvSpPr>
          <p:cNvPr id="3" name="Bildplatzhalt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de-DE" noProof="0"/>
              <a:t>Bild durch Klicken auf Symbol hinzufügen</a:t>
            </a:r>
            <a:endParaRPr lang="en-US" noProof="0"/>
          </a:p>
        </p:txBody>
      </p:sp>
      <p:sp>
        <p:nvSpPr>
          <p:cNvPr id="2" name="Titel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de-DE"/>
              <a:t>Titelmasterformat durch Klicken bearbeiten</a:t>
            </a:r>
            <a:endParaRPr lang="en-US"/>
          </a:p>
        </p:txBody>
      </p:sp>
      <p:sp>
        <p:nvSpPr>
          <p:cNvPr id="11" name="Datumsplatzhalter 4">
            <a:extLst>
              <a:ext uri="{FF2B5EF4-FFF2-40B4-BE49-F238E27FC236}">
                <a16:creationId xmlns:a16="http://schemas.microsoft.com/office/drawing/2014/main" id="{9C86746E-5F62-4ADC-8E13-C9EFF0656D22}"/>
              </a:ext>
            </a:extLst>
          </p:cNvPr>
          <p:cNvSpPr>
            <a:spLocks noGrp="1"/>
          </p:cNvSpPr>
          <p:nvPr>
            <p:ph type="dt" sz="half" idx="10"/>
          </p:nvPr>
        </p:nvSpPr>
        <p:spPr/>
        <p:txBody>
          <a:bodyPr/>
          <a:lstStyle>
            <a:lvl1pPr>
              <a:defRPr>
                <a:solidFill>
                  <a:schemeClr val="tx1"/>
                </a:solidFill>
              </a:defRPr>
            </a:lvl1pPr>
            <a:extLst/>
          </a:lstStyle>
          <a:p>
            <a:pPr>
              <a:defRPr/>
            </a:pPr>
            <a:fld id="{60EF1C35-2EF2-4625-933B-5C41E819673F}" type="datetime1">
              <a:rPr lang="de-DE"/>
              <a:pPr>
                <a:defRPr/>
              </a:pPr>
              <a:t>30.05.2023</a:t>
            </a:fld>
            <a:endParaRPr lang="de-DE"/>
          </a:p>
        </p:txBody>
      </p:sp>
      <p:sp>
        <p:nvSpPr>
          <p:cNvPr id="12" name="Fußzeilenplatzhalter 5">
            <a:extLst>
              <a:ext uri="{FF2B5EF4-FFF2-40B4-BE49-F238E27FC236}">
                <a16:creationId xmlns:a16="http://schemas.microsoft.com/office/drawing/2014/main" id="{29EE3DA8-0846-47A3-9025-BBA83A5EE1F4}"/>
              </a:ext>
            </a:extLst>
          </p:cNvPr>
          <p:cNvSpPr>
            <a:spLocks noGrp="1"/>
          </p:cNvSpPr>
          <p:nvPr>
            <p:ph type="ftr" sz="quarter" idx="11"/>
          </p:nvPr>
        </p:nvSpPr>
        <p:spPr/>
        <p:txBody>
          <a:bodyPr/>
          <a:lstStyle>
            <a:lvl1pPr>
              <a:defRPr>
                <a:solidFill>
                  <a:schemeClr val="tx1"/>
                </a:solidFill>
              </a:defRPr>
            </a:lvl1pPr>
            <a:extLst/>
          </a:lstStyle>
          <a:p>
            <a:pPr>
              <a:defRPr/>
            </a:pPr>
            <a:endParaRPr lang="de-DE"/>
          </a:p>
        </p:txBody>
      </p:sp>
      <p:sp>
        <p:nvSpPr>
          <p:cNvPr id="13" name="Foliennummernplatzhalter 6">
            <a:extLst>
              <a:ext uri="{FF2B5EF4-FFF2-40B4-BE49-F238E27FC236}">
                <a16:creationId xmlns:a16="http://schemas.microsoft.com/office/drawing/2014/main" id="{6A5CA75B-9D91-41A5-AE8B-9F92CE8F91BA}"/>
              </a:ext>
            </a:extLst>
          </p:cNvPr>
          <p:cNvSpPr>
            <a:spLocks noGrp="1"/>
          </p:cNvSpPr>
          <p:nvPr>
            <p:ph type="sldNum" sz="quarter" idx="12"/>
          </p:nvPr>
        </p:nvSpPr>
        <p:spPr/>
        <p:txBody>
          <a:bodyPr/>
          <a:lstStyle>
            <a:lvl1pPr>
              <a:defRPr/>
            </a:lvl1pPr>
          </a:lstStyle>
          <a:p>
            <a:pPr>
              <a:defRPr/>
            </a:pPr>
            <a:fld id="{784B5E8E-A03E-4B9D-AF91-2F5FE5079485}" type="slidenum">
              <a:rPr lang="de-DE" altLang="de-DE"/>
              <a:pPr>
                <a:defRPr/>
              </a:pPr>
              <a:t>‹#›</a:t>
            </a:fld>
            <a:endParaRPr lang="de-DE" altLang="de-DE"/>
          </a:p>
        </p:txBody>
      </p:sp>
    </p:spTree>
    <p:extLst>
      <p:ext uri="{BB962C8B-B14F-4D97-AF65-F5344CB8AC3E}">
        <p14:creationId xmlns:p14="http://schemas.microsoft.com/office/powerpoint/2010/main" val="371534633"/>
      </p:ext>
    </p:extLst>
  </p:cSld>
  <p:clrMapOvr>
    <a:overrideClrMapping bg1="dk1" tx1="lt1" bg2="dk2" tx2="lt2" accent1="accent1" accent2="accent2" accent3="accent3" accent4="accent4" accent5="accent5" accent6="accent6" hlink="hlink" folHlink="folHlink"/>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ihandform 12">
            <a:extLst>
              <a:ext uri="{FF2B5EF4-FFF2-40B4-BE49-F238E27FC236}">
                <a16:creationId xmlns:a16="http://schemas.microsoft.com/office/drawing/2014/main" id="{B3AD7D01-A899-4B25-8DA2-1394E46D4E5D}"/>
              </a:ext>
            </a:extLst>
          </p:cNvPr>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ctr" eaLnBrk="1" hangingPunct="1">
              <a:defRPr/>
            </a:pPr>
            <a:endParaRPr lang="en-US"/>
          </a:p>
        </p:txBody>
      </p:sp>
      <p:sp>
        <p:nvSpPr>
          <p:cNvPr id="1027" name="Freihandform 11">
            <a:extLst>
              <a:ext uri="{FF2B5EF4-FFF2-40B4-BE49-F238E27FC236}">
                <a16:creationId xmlns:a16="http://schemas.microsoft.com/office/drawing/2014/main" id="{4D3A031D-5C87-4D5A-A7B7-511CAE7E4B77}"/>
              </a:ext>
            </a:extLst>
          </p:cNvPr>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de-DE"/>
          </a:p>
        </p:txBody>
      </p:sp>
      <p:sp>
        <p:nvSpPr>
          <p:cNvPr id="14" name="Rechtwinkliges Dreieck 13">
            <a:extLst>
              <a:ext uri="{FF2B5EF4-FFF2-40B4-BE49-F238E27FC236}">
                <a16:creationId xmlns:a16="http://schemas.microsoft.com/office/drawing/2014/main" id="{50131B8D-FCB7-4DEA-9789-82DCEF547C9B}"/>
              </a:ext>
            </a:extLst>
          </p:cNvPr>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5" name="Gerade Verbindung 14">
            <a:extLst>
              <a:ext uri="{FF2B5EF4-FFF2-40B4-BE49-F238E27FC236}">
                <a16:creationId xmlns:a16="http://schemas.microsoft.com/office/drawing/2014/main" id="{65B524C0-ECFB-4913-A1E7-A9D7AA77E336}"/>
              </a:ext>
            </a:extLst>
          </p:cNvPr>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elplatzhalter 8">
            <a:extLst>
              <a:ext uri="{FF2B5EF4-FFF2-40B4-BE49-F238E27FC236}">
                <a16:creationId xmlns:a16="http://schemas.microsoft.com/office/drawing/2014/main" id="{A3271B13-A1AA-4063-BDC9-011193E1CCB8}"/>
              </a:ext>
            </a:extLst>
          </p:cNvPr>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de-DE"/>
              <a:t>Titelmasterformat durch Klicken bearbeiten</a:t>
            </a:r>
            <a:endParaRPr lang="en-US"/>
          </a:p>
        </p:txBody>
      </p:sp>
      <p:sp>
        <p:nvSpPr>
          <p:cNvPr id="1033" name="Textplatzhalter 29">
            <a:extLst>
              <a:ext uri="{FF2B5EF4-FFF2-40B4-BE49-F238E27FC236}">
                <a16:creationId xmlns:a16="http://schemas.microsoft.com/office/drawing/2014/main" id="{F7A41779-FD09-48F3-BD93-954DA4318BC8}"/>
              </a:ext>
            </a:extLst>
          </p:cNvPr>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10" name="Datumsplatzhalter 9">
            <a:extLst>
              <a:ext uri="{FF2B5EF4-FFF2-40B4-BE49-F238E27FC236}">
                <a16:creationId xmlns:a16="http://schemas.microsoft.com/office/drawing/2014/main" id="{51845869-F698-4390-BBB0-D13D45A9BBCA}"/>
              </a:ext>
            </a:extLst>
          </p:cNvPr>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fld id="{A67C6470-F648-49CF-9573-F5402B703072}" type="datetime1">
              <a:rPr lang="de-DE"/>
              <a:pPr>
                <a:defRPr/>
              </a:pPr>
              <a:t>30.05.2023</a:t>
            </a:fld>
            <a:endParaRPr lang="de-DE"/>
          </a:p>
        </p:txBody>
      </p:sp>
      <p:sp>
        <p:nvSpPr>
          <p:cNvPr id="22" name="Fußzeilenplatzhalter 21">
            <a:extLst>
              <a:ext uri="{FF2B5EF4-FFF2-40B4-BE49-F238E27FC236}">
                <a16:creationId xmlns:a16="http://schemas.microsoft.com/office/drawing/2014/main" id="{B51BBF80-A336-43B3-82D5-EEC372DDBEC8}"/>
              </a:ext>
            </a:extLst>
          </p:cNvPr>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de-DE"/>
          </a:p>
        </p:txBody>
      </p:sp>
      <p:sp>
        <p:nvSpPr>
          <p:cNvPr id="18" name="Foliennummernplatzhalter 17">
            <a:extLst>
              <a:ext uri="{FF2B5EF4-FFF2-40B4-BE49-F238E27FC236}">
                <a16:creationId xmlns:a16="http://schemas.microsoft.com/office/drawing/2014/main" id="{D4820F9D-E513-4CDD-A03E-422E380A1E6E}"/>
              </a:ext>
            </a:extLst>
          </p:cNvPr>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42D540B6-A616-4E05-B3ED-DC39468AFE9D}" type="slidenum">
              <a:rPr lang="de-DE" altLang="de-DE"/>
              <a:pPr>
                <a:defRPr/>
              </a:pPr>
              <a:t>‹#›</a:t>
            </a:fld>
            <a:endParaRPr lang="de-DE" altLang="de-DE"/>
          </a:p>
        </p:txBody>
      </p:sp>
      <p:pic>
        <p:nvPicPr>
          <p:cNvPr id="1037" name="Picture 13">
            <a:extLst>
              <a:ext uri="{FF2B5EF4-FFF2-40B4-BE49-F238E27FC236}">
                <a16:creationId xmlns:a16="http://schemas.microsoft.com/office/drawing/2014/main" id="{0F15A1B3-C23C-47DA-BED0-C1BC27EFF21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67625" y="188913"/>
            <a:ext cx="8540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5191" r:id="rId1"/>
    <p:sldLayoutId id="2147485186" r:id="rId2"/>
    <p:sldLayoutId id="2147485192" r:id="rId3"/>
    <p:sldLayoutId id="2147485193" r:id="rId4"/>
    <p:sldLayoutId id="2147485194" r:id="rId5"/>
    <p:sldLayoutId id="2147485195" r:id="rId6"/>
    <p:sldLayoutId id="2147485187" r:id="rId7"/>
    <p:sldLayoutId id="2147485196" r:id="rId8"/>
    <p:sldLayoutId id="2147485197" r:id="rId9"/>
    <p:sldLayoutId id="2147485188" r:id="rId10"/>
    <p:sldLayoutId id="2147485189" r:id="rId11"/>
    <p:sldLayoutId id="2147485190" r:id="rId12"/>
  </p:sldLayoutIdLst>
  <p:transition>
    <p:zoom/>
  </p:transition>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2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F69C160D-F51E-424D-A745-0956B5896CA1}"/>
              </a:ext>
            </a:extLst>
          </p:cNvPr>
          <p:cNvSpPr>
            <a:spLocks noGrp="1" noChangeArrowheads="1"/>
          </p:cNvSpPr>
          <p:nvPr>
            <p:ph type="ctrTitle"/>
          </p:nvPr>
        </p:nvSpPr>
        <p:spPr>
          <a:xfrm>
            <a:off x="827088" y="5661025"/>
            <a:ext cx="7678737" cy="863600"/>
          </a:xfrm>
        </p:spPr>
        <p:txBody>
          <a:bodyPr>
            <a:normAutofit fontScale="90000"/>
          </a:bodyPr>
          <a:lstStyle/>
          <a:p>
            <a:pPr eaLnBrk="1" fontAlgn="auto" hangingPunct="1">
              <a:spcAft>
                <a:spcPts val="0"/>
              </a:spcAft>
              <a:defRPr/>
            </a:pPr>
            <a:br>
              <a:rPr lang="de-CH" altLang="de-DE" sz="4000"/>
            </a:br>
            <a:br>
              <a:rPr lang="de-CH" altLang="de-DE" sz="4000"/>
            </a:br>
            <a:br>
              <a:rPr lang="de-CH" altLang="de-DE" sz="4000"/>
            </a:br>
            <a:endParaRPr lang="de-DE" altLang="de-DE" sz="4000"/>
          </a:p>
        </p:txBody>
      </p:sp>
      <p:sp>
        <p:nvSpPr>
          <p:cNvPr id="81922" name="Rectangle 2">
            <a:extLst>
              <a:ext uri="{FF2B5EF4-FFF2-40B4-BE49-F238E27FC236}">
                <a16:creationId xmlns:a16="http://schemas.microsoft.com/office/drawing/2014/main" id="{A716E756-C398-4ED0-B1B1-61C5A5170A60}"/>
              </a:ext>
            </a:extLst>
          </p:cNvPr>
          <p:cNvSpPr>
            <a:spLocks noGrp="1"/>
          </p:cNvSpPr>
          <p:nvPr>
            <p:ph type="subTitle" idx="1"/>
          </p:nvPr>
        </p:nvSpPr>
        <p:spPr>
          <a:xfrm>
            <a:off x="1116013" y="1916113"/>
            <a:ext cx="7559675" cy="3529012"/>
          </a:xfrm>
        </p:spPr>
        <p:txBody>
          <a:bodyPr/>
          <a:lstStyle/>
          <a:p>
            <a:pPr marR="0" eaLnBrk="1" hangingPunct="1">
              <a:lnSpc>
                <a:spcPct val="150000"/>
              </a:lnSpc>
            </a:pPr>
            <a:r>
              <a:rPr lang="de-DE" altLang="de-DE" b="1">
                <a:latin typeface="Helvetica" panose="020B0604020202020204" pitchFamily="34" charset="0"/>
                <a:cs typeface="Helvetica" panose="020B0604020202020204" pitchFamily="34" charset="0"/>
              </a:rPr>
              <a:t>Informationsabend </a:t>
            </a:r>
          </a:p>
          <a:p>
            <a:pPr marR="0" eaLnBrk="1" hangingPunct="1">
              <a:lnSpc>
                <a:spcPct val="150000"/>
              </a:lnSpc>
            </a:pPr>
            <a:r>
              <a:rPr lang="de-DE" altLang="de-DE">
                <a:latin typeface="Helvetica" panose="020B0604020202020204" pitchFamily="34" charset="0"/>
                <a:cs typeface="Helvetica" panose="020B0604020202020204" pitchFamily="34" charset="0"/>
              </a:rPr>
              <a:t>Übertritt 6. Kl. - 1. OS (7. Klasse)</a:t>
            </a:r>
          </a:p>
          <a:p>
            <a:pPr marR="0" eaLnBrk="1" hangingPunct="1">
              <a:lnSpc>
                <a:spcPct val="150000"/>
              </a:lnSpc>
            </a:pPr>
            <a:r>
              <a:rPr lang="de-DE" altLang="de-DE">
                <a:latin typeface="Helvetica"/>
                <a:cs typeface="Helvetica"/>
              </a:rPr>
              <a:t>Donnerstag, 25. Mai 2023</a:t>
            </a:r>
          </a:p>
          <a:p>
            <a:pPr marR="0" eaLnBrk="1" hangingPunct="1">
              <a:lnSpc>
                <a:spcPct val="150000"/>
              </a:lnSpc>
            </a:pPr>
            <a:r>
              <a:rPr lang="de-DE" altLang="de-DE">
                <a:latin typeface="Helvetica" panose="020B0604020202020204" pitchFamily="34" charset="0"/>
                <a:cs typeface="Helvetica" panose="020B0604020202020204" pitchFamily="34" charset="0"/>
              </a:rPr>
              <a:t>Herzlich willkommen </a:t>
            </a:r>
          </a:p>
        </p:txBody>
      </p:sp>
      <p:pic>
        <p:nvPicPr>
          <p:cNvPr id="11268" name="Picture 4">
            <a:extLst>
              <a:ext uri="{FF2B5EF4-FFF2-40B4-BE49-F238E27FC236}">
                <a16:creationId xmlns:a16="http://schemas.microsoft.com/office/drawing/2014/main" id="{4933445A-E2E8-4BB7-AABB-0AA38D8BA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620713"/>
            <a:ext cx="935038"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Inhaltsplatzhalter 1">
            <a:extLst>
              <a:ext uri="{FF2B5EF4-FFF2-40B4-BE49-F238E27FC236}">
                <a16:creationId xmlns:a16="http://schemas.microsoft.com/office/drawing/2014/main" id="{C080DEC0-0051-43CD-A20C-F22770C17963}"/>
              </a:ext>
            </a:extLst>
          </p:cNvPr>
          <p:cNvSpPr>
            <a:spLocks noGrp="1"/>
          </p:cNvSpPr>
          <p:nvPr>
            <p:ph idx="1"/>
          </p:nvPr>
        </p:nvSpPr>
        <p:spPr/>
        <p:txBody>
          <a:bodyPr/>
          <a:lstStyle/>
          <a:p>
            <a:endParaRPr lang="de-CH" altLang="de-DE"/>
          </a:p>
        </p:txBody>
      </p:sp>
      <p:sp>
        <p:nvSpPr>
          <p:cNvPr id="3" name="Titel 2">
            <a:extLst>
              <a:ext uri="{FF2B5EF4-FFF2-40B4-BE49-F238E27FC236}">
                <a16:creationId xmlns:a16="http://schemas.microsoft.com/office/drawing/2014/main" id="{8AAC43B4-4AA9-4D72-85DA-C812639D6948}"/>
              </a:ext>
            </a:extLst>
          </p:cNvPr>
          <p:cNvSpPr>
            <a:spLocks noGrp="1"/>
          </p:cNvSpPr>
          <p:nvPr>
            <p:ph type="title"/>
          </p:nvPr>
        </p:nvSpPr>
        <p:spPr/>
        <p:txBody>
          <a:bodyPr/>
          <a:lstStyle/>
          <a:p>
            <a:pPr>
              <a:defRPr/>
            </a:pPr>
            <a:endParaRPr lang="de-CH"/>
          </a:p>
        </p:txBody>
      </p:sp>
      <p:pic>
        <p:nvPicPr>
          <p:cNvPr id="23556" name="Grafik 3">
            <a:extLst>
              <a:ext uri="{FF2B5EF4-FFF2-40B4-BE49-F238E27FC236}">
                <a16:creationId xmlns:a16="http://schemas.microsoft.com/office/drawing/2014/main" id="{FFDC9B06-9130-4E27-B1C9-CECE571B0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03338"/>
            <a:ext cx="7221537"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Inhaltsplatzhalter 1">
            <a:extLst>
              <a:ext uri="{FF2B5EF4-FFF2-40B4-BE49-F238E27FC236}">
                <a16:creationId xmlns:a16="http://schemas.microsoft.com/office/drawing/2014/main" id="{5B3E93A1-A604-4E9C-A9FB-8362369FEB6B}"/>
              </a:ext>
            </a:extLst>
          </p:cNvPr>
          <p:cNvSpPr>
            <a:spLocks noGrp="1"/>
          </p:cNvSpPr>
          <p:nvPr>
            <p:ph idx="1"/>
          </p:nvPr>
        </p:nvSpPr>
        <p:spPr/>
        <p:txBody>
          <a:bodyPr/>
          <a:lstStyle/>
          <a:p>
            <a:endParaRPr lang="de-CH" altLang="de-DE"/>
          </a:p>
        </p:txBody>
      </p:sp>
      <p:sp>
        <p:nvSpPr>
          <p:cNvPr id="3" name="Titel 2">
            <a:extLst>
              <a:ext uri="{FF2B5EF4-FFF2-40B4-BE49-F238E27FC236}">
                <a16:creationId xmlns:a16="http://schemas.microsoft.com/office/drawing/2014/main" id="{9CE2FE2E-60DA-4DFA-8C65-0C176CDC9D5B}"/>
              </a:ext>
            </a:extLst>
          </p:cNvPr>
          <p:cNvSpPr>
            <a:spLocks noGrp="1"/>
          </p:cNvSpPr>
          <p:nvPr>
            <p:ph type="title"/>
          </p:nvPr>
        </p:nvSpPr>
        <p:spPr/>
        <p:txBody>
          <a:bodyPr/>
          <a:lstStyle/>
          <a:p>
            <a:pPr>
              <a:defRPr/>
            </a:pPr>
            <a:endParaRPr lang="de-CH"/>
          </a:p>
        </p:txBody>
      </p:sp>
      <p:pic>
        <p:nvPicPr>
          <p:cNvPr id="24580" name="Grafik 3">
            <a:extLst>
              <a:ext uri="{FF2B5EF4-FFF2-40B4-BE49-F238E27FC236}">
                <a16:creationId xmlns:a16="http://schemas.microsoft.com/office/drawing/2014/main" id="{337664E3-6506-4EB5-83B5-B0AD72AB1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953" y="1160837"/>
            <a:ext cx="7326313"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nhaltsplatzhalter 4" descr="Ein Bild, das Decke, drinnen, Tisch, Raum enthält.&#10;&#10;Automatisch generierte Beschreibung">
            <a:extLst>
              <a:ext uri="{FF2B5EF4-FFF2-40B4-BE49-F238E27FC236}">
                <a16:creationId xmlns:a16="http://schemas.microsoft.com/office/drawing/2014/main" id="{F6B1C8BC-38A1-438F-856E-2FABBB7A6C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2287"/>
          <a:stretch>
            <a:fillRect/>
          </a:stretch>
        </p:blipFill>
        <p:spPr>
          <a:xfrm>
            <a:off x="1142347" y="1283260"/>
            <a:ext cx="6913562" cy="4287838"/>
          </a:xfrm>
        </p:spPr>
      </p:pic>
      <p:sp>
        <p:nvSpPr>
          <p:cNvPr id="3" name="Titel 2">
            <a:extLst>
              <a:ext uri="{FF2B5EF4-FFF2-40B4-BE49-F238E27FC236}">
                <a16:creationId xmlns:a16="http://schemas.microsoft.com/office/drawing/2014/main" id="{B4D90ACD-9BDD-4864-80C6-5C6BD97742BB}"/>
              </a:ext>
            </a:extLst>
          </p:cNvPr>
          <p:cNvSpPr>
            <a:spLocks noGrp="1"/>
          </p:cNvSpPr>
          <p:nvPr>
            <p:ph type="title"/>
          </p:nvPr>
        </p:nvSpPr>
        <p:spPr/>
        <p:txBody>
          <a:bodyPr/>
          <a:lstStyle/>
          <a:p>
            <a:pPr>
              <a:defRPr/>
            </a:pPr>
            <a:endParaRPr lang="de-CH"/>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4D90ACD-9BDD-4864-80C6-5C6BD97742BB}"/>
              </a:ext>
            </a:extLst>
          </p:cNvPr>
          <p:cNvSpPr>
            <a:spLocks noGrp="1"/>
          </p:cNvSpPr>
          <p:nvPr>
            <p:ph type="title"/>
          </p:nvPr>
        </p:nvSpPr>
        <p:spPr/>
        <p:txBody>
          <a:bodyPr/>
          <a:lstStyle/>
          <a:p>
            <a:pPr>
              <a:defRPr/>
            </a:pPr>
            <a:endParaRPr lang="de-CH"/>
          </a:p>
        </p:txBody>
      </p:sp>
      <p:pic>
        <p:nvPicPr>
          <p:cNvPr id="6" name="Grafik 6" descr="Ein Bild, das Text, Computer enthält.&#10;&#10;Beschreibung automatisch generiert.">
            <a:extLst>
              <a:ext uri="{FF2B5EF4-FFF2-40B4-BE49-F238E27FC236}">
                <a16:creationId xmlns:a16="http://schemas.microsoft.com/office/drawing/2014/main" id="{194DB0AA-6BE7-871E-FD9C-7BDA4E74E470}"/>
              </a:ext>
            </a:extLst>
          </p:cNvPr>
          <p:cNvPicPr>
            <a:picLocks noChangeAspect="1"/>
          </p:cNvPicPr>
          <p:nvPr/>
        </p:nvPicPr>
        <p:blipFill>
          <a:blip r:embed="rId2"/>
          <a:stretch>
            <a:fillRect/>
          </a:stretch>
        </p:blipFill>
        <p:spPr>
          <a:xfrm>
            <a:off x="571928" y="2379895"/>
            <a:ext cx="3333964" cy="1884164"/>
          </a:xfrm>
          <a:prstGeom prst="rect">
            <a:avLst/>
          </a:prstGeom>
        </p:spPr>
      </p:pic>
      <p:sp>
        <p:nvSpPr>
          <p:cNvPr id="7" name="Textfeld 6">
            <a:extLst>
              <a:ext uri="{FF2B5EF4-FFF2-40B4-BE49-F238E27FC236}">
                <a16:creationId xmlns:a16="http://schemas.microsoft.com/office/drawing/2014/main" id="{6B814F35-B599-9CAA-B87A-D71735A9AE84}"/>
              </a:ext>
            </a:extLst>
          </p:cNvPr>
          <p:cNvSpPr txBox="1"/>
          <p:nvPr/>
        </p:nvSpPr>
        <p:spPr>
          <a:xfrm>
            <a:off x="4118225" y="2380180"/>
            <a:ext cx="4760358"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err="1">
                <a:latin typeface="Helvetica"/>
                <a:cs typeface="Helvetica"/>
              </a:rPr>
              <a:t>Ditalisierung</a:t>
            </a:r>
            <a:r>
              <a:rPr lang="de-DE" sz="2000" b="1">
                <a:latin typeface="Helvetica"/>
                <a:cs typeface="Helvetica"/>
              </a:rPr>
              <a:t> an der Schule Seengen</a:t>
            </a:r>
          </a:p>
          <a:p>
            <a:endParaRPr lang="de-DE" sz="800" b="1">
              <a:latin typeface="Helvetica"/>
              <a:cs typeface="Helvetica"/>
            </a:endParaRPr>
          </a:p>
          <a:p>
            <a:pPr marL="285750" indent="-285750">
              <a:buFont typeface="Arial"/>
              <a:buChar char="•"/>
            </a:pPr>
            <a:r>
              <a:rPr lang="de-DE" sz="1800">
                <a:latin typeface="Helvetica"/>
                <a:cs typeface="Helvetica"/>
              </a:rPr>
              <a:t>Aktuell sind 300 i- Pad und 120 Laptops in verschiedenen Klassen im Einsatz</a:t>
            </a:r>
          </a:p>
          <a:p>
            <a:pPr marL="285750" indent="-285750">
              <a:buFont typeface="Arial"/>
              <a:buChar char="•"/>
            </a:pPr>
            <a:r>
              <a:rPr lang="de-DE" sz="1800">
                <a:latin typeface="Helvetica"/>
                <a:cs typeface="Helvetica"/>
              </a:rPr>
              <a:t>Zusätzlich 2 Informatikräume mit total 50 Arbeitsplätzen</a:t>
            </a:r>
          </a:p>
          <a:p>
            <a:pPr marL="285750" indent="-285750">
              <a:buFont typeface="Arial"/>
              <a:buChar char="•"/>
            </a:pPr>
            <a:r>
              <a:rPr lang="de-DE" sz="1800">
                <a:latin typeface="Helvetica"/>
                <a:cs typeface="Helvetica"/>
              </a:rPr>
              <a:t>Geplant ist ein IT- Konzept mit einer 1:1 Ausrüstung ab der 5. Klasse (Zyklus 2)</a:t>
            </a:r>
            <a:endParaRPr lang="de-DE" sz="1800">
              <a:cs typeface="Helvetica"/>
            </a:endParaRPr>
          </a:p>
        </p:txBody>
      </p:sp>
    </p:spTree>
    <p:extLst>
      <p:ext uri="{BB962C8B-B14F-4D97-AF65-F5344CB8AC3E}">
        <p14:creationId xmlns:p14="http://schemas.microsoft.com/office/powerpoint/2010/main" val="1915901734"/>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Inhaltsplatzhalter 1">
            <a:extLst>
              <a:ext uri="{FF2B5EF4-FFF2-40B4-BE49-F238E27FC236}">
                <a16:creationId xmlns:a16="http://schemas.microsoft.com/office/drawing/2014/main" id="{31000AA3-9E7E-4130-BE99-BFD1154D5A81}"/>
              </a:ext>
            </a:extLst>
          </p:cNvPr>
          <p:cNvSpPr>
            <a:spLocks noGrp="1"/>
          </p:cNvSpPr>
          <p:nvPr>
            <p:ph idx="1"/>
          </p:nvPr>
        </p:nvSpPr>
        <p:spPr>
          <a:xfrm>
            <a:off x="457200" y="1095375"/>
            <a:ext cx="8229600" cy="4525963"/>
          </a:xfrm>
        </p:spPr>
        <p:txBody>
          <a:bodyPr/>
          <a:lstStyle/>
          <a:p>
            <a:pPr marL="107950" indent="0">
              <a:buFont typeface="Wingdings 3" panose="05040102010807070707" pitchFamily="18" charset="2"/>
              <a:buNone/>
            </a:pPr>
            <a:endParaRPr lang="de-CH" altLang="de-DE"/>
          </a:p>
        </p:txBody>
      </p:sp>
      <p:pic>
        <p:nvPicPr>
          <p:cNvPr id="26628" name="Grafik 1">
            <a:extLst>
              <a:ext uri="{FF2B5EF4-FFF2-40B4-BE49-F238E27FC236}">
                <a16:creationId xmlns:a16="http://schemas.microsoft.com/office/drawing/2014/main" id="{1C80CF9A-4D9E-428D-9097-9C7B81728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5023"/>
            <a:ext cx="2857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feld 4">
            <a:extLst>
              <a:ext uri="{FF2B5EF4-FFF2-40B4-BE49-F238E27FC236}">
                <a16:creationId xmlns:a16="http://schemas.microsoft.com/office/drawing/2014/main" id="{93949319-7EE0-4F06-9BB6-A1A3C4F99682}"/>
              </a:ext>
            </a:extLst>
          </p:cNvPr>
          <p:cNvSpPr txBox="1">
            <a:spLocks noChangeArrowheads="1"/>
          </p:cNvSpPr>
          <p:nvPr/>
        </p:nvSpPr>
        <p:spPr bwMode="auto">
          <a:xfrm>
            <a:off x="3314315" y="1297916"/>
            <a:ext cx="51466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sz="2800">
                <a:solidFill>
                  <a:schemeClr val="tx1"/>
                </a:solidFill>
                <a:latin typeface="Helvetica" panose="020B0604020202020204" pitchFamily="34" charset="0"/>
              </a:defRPr>
            </a:lvl1pPr>
            <a:lvl2pPr marL="742950" indent="-285750">
              <a:defRPr sz="2800">
                <a:solidFill>
                  <a:schemeClr val="tx1"/>
                </a:solidFill>
                <a:latin typeface="Helvetica" panose="020B0604020202020204" pitchFamily="34" charset="0"/>
              </a:defRPr>
            </a:lvl2pPr>
            <a:lvl3pPr marL="1143000" indent="-228600">
              <a:defRPr sz="2800">
                <a:solidFill>
                  <a:schemeClr val="tx1"/>
                </a:solidFill>
                <a:latin typeface="Helvetica" panose="020B0604020202020204" pitchFamily="34" charset="0"/>
              </a:defRPr>
            </a:lvl3pPr>
            <a:lvl4pPr marL="1600200" indent="-228600">
              <a:defRPr sz="2800">
                <a:solidFill>
                  <a:schemeClr val="tx1"/>
                </a:solidFill>
                <a:latin typeface="Helvetica" panose="020B0604020202020204" pitchFamily="34" charset="0"/>
              </a:defRPr>
            </a:lvl4pPr>
            <a:lvl5pPr marL="2057400" indent="-228600">
              <a:defRPr sz="2800">
                <a:solidFill>
                  <a:schemeClr val="tx1"/>
                </a:solidFill>
                <a:latin typeface="Helvetica" panose="020B0604020202020204" pitchFamily="34" charset="0"/>
              </a:defRPr>
            </a:lvl5pPr>
            <a:lvl6pPr marL="2514600" indent="-228600" eaLnBrk="0" fontAlgn="base" hangingPunct="0">
              <a:spcBef>
                <a:spcPct val="0"/>
              </a:spcBef>
              <a:spcAft>
                <a:spcPct val="0"/>
              </a:spcAft>
              <a:defRPr sz="2800">
                <a:solidFill>
                  <a:schemeClr val="tx1"/>
                </a:solidFill>
                <a:latin typeface="Helvetica" panose="020B0604020202020204" pitchFamily="34" charset="0"/>
              </a:defRPr>
            </a:lvl6pPr>
            <a:lvl7pPr marL="2971800" indent="-228600" eaLnBrk="0" fontAlgn="base" hangingPunct="0">
              <a:spcBef>
                <a:spcPct val="0"/>
              </a:spcBef>
              <a:spcAft>
                <a:spcPct val="0"/>
              </a:spcAft>
              <a:defRPr sz="2800">
                <a:solidFill>
                  <a:schemeClr val="tx1"/>
                </a:solidFill>
                <a:latin typeface="Helvetica" panose="020B0604020202020204" pitchFamily="34" charset="0"/>
              </a:defRPr>
            </a:lvl7pPr>
            <a:lvl8pPr marL="3429000" indent="-228600" eaLnBrk="0" fontAlgn="base" hangingPunct="0">
              <a:spcBef>
                <a:spcPct val="0"/>
              </a:spcBef>
              <a:spcAft>
                <a:spcPct val="0"/>
              </a:spcAft>
              <a:defRPr sz="2800">
                <a:solidFill>
                  <a:schemeClr val="tx1"/>
                </a:solidFill>
                <a:latin typeface="Helvetica" panose="020B0604020202020204" pitchFamily="34" charset="0"/>
              </a:defRPr>
            </a:lvl8pPr>
            <a:lvl9pPr marL="3886200" indent="-228600" eaLnBrk="0" fontAlgn="base" hangingPunct="0">
              <a:spcBef>
                <a:spcPct val="0"/>
              </a:spcBef>
              <a:spcAft>
                <a:spcPct val="0"/>
              </a:spcAft>
              <a:defRPr sz="2800">
                <a:solidFill>
                  <a:schemeClr val="tx1"/>
                </a:solidFill>
                <a:latin typeface="Helvetica" panose="020B0604020202020204" pitchFamily="34" charset="0"/>
              </a:defRPr>
            </a:lvl9pPr>
          </a:lstStyle>
          <a:p>
            <a:r>
              <a:rPr lang="de-CH" altLang="de-DE" sz="2400">
                <a:latin typeface="Arial"/>
                <a:cs typeface="Arial"/>
              </a:rPr>
              <a:t>715  Schülerinnen und Schüler</a:t>
            </a:r>
          </a:p>
          <a:p>
            <a:r>
              <a:rPr lang="de-CH" altLang="de-DE" sz="2400">
                <a:latin typeface="Arial"/>
                <a:cs typeface="Arial"/>
              </a:rPr>
              <a:t> 90 	Angestellte</a:t>
            </a:r>
          </a:p>
          <a:p>
            <a:r>
              <a:rPr lang="de-CH" altLang="de-DE" sz="2400">
                <a:latin typeface="Arial"/>
                <a:cs typeface="Arial"/>
              </a:rPr>
              <a:t> 10 	Gemeinden im Einzugsgebiet</a:t>
            </a:r>
          </a:p>
          <a:p>
            <a:r>
              <a:rPr lang="de-CH" altLang="de-DE" sz="2400">
                <a:latin typeface="Arial"/>
                <a:cs typeface="Arial"/>
              </a:rPr>
              <a:t> 3 	Realklassen</a:t>
            </a:r>
          </a:p>
          <a:p>
            <a:r>
              <a:rPr lang="de-CH" altLang="de-DE" sz="2400">
                <a:latin typeface="Arial"/>
                <a:cs typeface="Arial"/>
              </a:rPr>
              <a:t> 6 	Sekundarklassen</a:t>
            </a:r>
          </a:p>
          <a:p>
            <a:r>
              <a:rPr lang="de-CH" altLang="de-DE" sz="2400">
                <a:latin typeface="Arial"/>
                <a:cs typeface="Arial"/>
              </a:rPr>
              <a:t> 9 	Bezirksschulklassen</a:t>
            </a:r>
          </a:p>
          <a:p>
            <a:r>
              <a:rPr lang="de-CH" altLang="de-DE" sz="2400">
                <a:latin typeface="Arial"/>
                <a:cs typeface="Arial"/>
              </a:rPr>
              <a:t> 20-25	Kurse Schulsport</a:t>
            </a:r>
          </a:p>
          <a:p>
            <a:r>
              <a:rPr lang="de-CH" altLang="de-DE" sz="2400">
                <a:latin typeface="Arial"/>
                <a:cs typeface="Arial"/>
              </a:rPr>
              <a:t>	Musikschulangebot</a:t>
            </a:r>
          </a:p>
          <a:p>
            <a:r>
              <a:rPr lang="de-CH" altLang="de-DE" sz="2400">
                <a:latin typeface="Arial"/>
                <a:cs typeface="Arial"/>
              </a:rPr>
              <a:t> 2	Schulsozialarbeiter/in</a:t>
            </a:r>
          </a:p>
          <a:p>
            <a:r>
              <a:rPr lang="de-CH" altLang="de-DE" sz="2400">
                <a:latin typeface="Arial"/>
                <a:cs typeface="Arial"/>
              </a:rPr>
              <a:t> 1	Lernort «Pavillon»</a:t>
            </a:r>
          </a:p>
          <a:p>
            <a:endParaRPr lang="de-CH" altLang="de-DE"/>
          </a:p>
        </p:txBody>
      </p:sp>
      <p:sp>
        <p:nvSpPr>
          <p:cNvPr id="8" name="Textfeld 7">
            <a:extLst>
              <a:ext uri="{FF2B5EF4-FFF2-40B4-BE49-F238E27FC236}">
                <a16:creationId xmlns:a16="http://schemas.microsoft.com/office/drawing/2014/main" id="{4CB7DA3A-3D4D-4B72-B30B-16ADBCB6C9F1}"/>
              </a:ext>
            </a:extLst>
          </p:cNvPr>
          <p:cNvSpPr txBox="1"/>
          <p:nvPr/>
        </p:nvSpPr>
        <p:spPr>
          <a:xfrm>
            <a:off x="1003190" y="5050931"/>
            <a:ext cx="7848600" cy="831850"/>
          </a:xfrm>
          <a:prstGeom prst="rect">
            <a:avLst/>
          </a:prstGeom>
          <a:noFill/>
        </p:spPr>
        <p:txBody>
          <a:bodyPr>
            <a:spAutoFit/>
          </a:bodyPr>
          <a:lstStyle/>
          <a:p>
            <a:pPr>
              <a:defRPr/>
            </a:pPr>
            <a:r>
              <a:rPr lang="de-DE" sz="2400">
                <a:latin typeface="Arial" panose="020B0604020202020204" pitchFamily="34" charset="0"/>
                <a:cs typeface="Arial" panose="020B0604020202020204" pitchFamily="34" charset="0"/>
              </a:rPr>
              <a:t>Details siehe Homepage 	</a:t>
            </a:r>
            <a:r>
              <a:rPr lang="de-DE" sz="2400">
                <a:solidFill>
                  <a:schemeClr val="accent1">
                    <a:lumMod val="75000"/>
                  </a:schemeClr>
                </a:solidFill>
                <a:latin typeface="Arial" panose="020B0604020202020204" pitchFamily="34" charset="0"/>
                <a:cs typeface="Arial" panose="020B0604020202020204" pitchFamily="34" charset="0"/>
              </a:rPr>
              <a:t>www.schule-seengen.ch</a:t>
            </a:r>
          </a:p>
          <a:p>
            <a:pPr>
              <a:defRPr/>
            </a:pPr>
            <a:r>
              <a:rPr lang="de-DE" sz="2400">
                <a:latin typeface="Arial" panose="020B0604020202020204" pitchFamily="34" charset="0"/>
                <a:cs typeface="Arial" panose="020B0604020202020204" pitchFamily="34" charset="0"/>
              </a:rPr>
              <a:t>                                  	</a:t>
            </a:r>
            <a:endParaRPr lang="de-DE" sz="2400">
              <a:solidFill>
                <a:schemeClr val="accent2">
                  <a:lumMod val="60000"/>
                  <a:lumOff val="40000"/>
                </a:schemeClr>
              </a:solidFill>
              <a:latin typeface="Arial" panose="020B0604020202020204" pitchFamily="34" charset="0"/>
              <a:cs typeface="Arial" panose="020B0604020202020204" pitchFamily="34" charset="0"/>
            </a:endParaRP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41C4833E-DFF0-4B05-9151-3B355704B034}"/>
              </a:ext>
            </a:extLst>
          </p:cNvPr>
          <p:cNvSpPr>
            <a:spLocks noGrp="1"/>
          </p:cNvSpPr>
          <p:nvPr>
            <p:ph idx="1"/>
          </p:nvPr>
        </p:nvSpPr>
        <p:spPr>
          <a:xfrm>
            <a:off x="712788" y="868363"/>
            <a:ext cx="8110537" cy="5373687"/>
          </a:xfrm>
        </p:spPr>
        <p:txBody>
          <a:bodyPr/>
          <a:lstStyle/>
          <a:p>
            <a:pPr indent="-255270" eaLnBrk="1" hangingPunct="1">
              <a:buFont typeface="Wingdings" panose="05000000000000000000" pitchFamily="2" charset="2"/>
              <a:buNone/>
            </a:pPr>
            <a:endParaRPr lang="de-DE" altLang="de-DE">
              <a:cs typeface="Lucida Sans Unicode"/>
            </a:endParaRPr>
          </a:p>
          <a:p>
            <a:pPr indent="-255270" eaLnBrk="1" hangingPunct="1">
              <a:buClr>
                <a:schemeClr val="tx2"/>
              </a:buClr>
              <a:buSzPct val="70000"/>
              <a:buFont typeface="Wingdings" panose="05000000000000000000" pitchFamily="2" charset="2"/>
              <a:buChar char="§"/>
            </a:pPr>
            <a:r>
              <a:rPr lang="de-DE" altLang="de-DE" sz="2000">
                <a:latin typeface="Helvetica"/>
                <a:cs typeface="Helvetica"/>
              </a:rPr>
              <a:t>Gemeinsamer Schulstart</a:t>
            </a:r>
          </a:p>
          <a:p>
            <a:pPr indent="-255270" eaLnBrk="1" hangingPunct="1">
              <a:buClr>
                <a:schemeClr val="tx2"/>
              </a:buClr>
              <a:buSzPct val="70000"/>
              <a:buFont typeface="Wingdings" panose="05000000000000000000" pitchFamily="2" charset="2"/>
              <a:buChar char="§"/>
            </a:pPr>
            <a:r>
              <a:rPr lang="de-DE" altLang="de-DE" sz="2000">
                <a:latin typeface="Helvetica"/>
                <a:cs typeface="Helvetica"/>
              </a:rPr>
              <a:t>Spieltag Oberstufe</a:t>
            </a:r>
          </a:p>
          <a:p>
            <a:pPr indent="-255270" eaLnBrk="1" hangingPunct="1">
              <a:buClr>
                <a:schemeClr val="tx2"/>
              </a:buClr>
              <a:buSzPct val="70000"/>
              <a:buFont typeface="Wingdings" panose="05000000000000000000" pitchFamily="2" charset="2"/>
              <a:buChar char="§"/>
            </a:pPr>
            <a:r>
              <a:rPr lang="de-DE" altLang="de-DE" sz="2000" err="1">
                <a:latin typeface="Helvetica"/>
                <a:cs typeface="Helvetica"/>
              </a:rPr>
              <a:t>Hallwilerseetag</a:t>
            </a:r>
            <a:r>
              <a:rPr lang="de-DE" altLang="de-DE" sz="2000">
                <a:latin typeface="Helvetica"/>
                <a:cs typeface="Helvetica"/>
              </a:rPr>
              <a:t>			</a:t>
            </a:r>
            <a:endParaRPr lang="de-DE" altLang="de-DE" sz="2000" b="1">
              <a:solidFill>
                <a:srgbClr val="FF0000"/>
              </a:solidFill>
              <a:latin typeface="Helvetica"/>
              <a:cs typeface="Helvetica"/>
            </a:endParaRPr>
          </a:p>
          <a:p>
            <a:pPr indent="-255270" eaLnBrk="1" hangingPunct="1">
              <a:buClr>
                <a:schemeClr val="tx2"/>
              </a:buClr>
              <a:buSzPct val="70000"/>
              <a:buFont typeface="Wingdings" panose="05000000000000000000" pitchFamily="2" charset="2"/>
              <a:buChar char="§"/>
            </a:pPr>
            <a:r>
              <a:rPr lang="de-DE" altLang="de-DE" sz="2000">
                <a:latin typeface="Helvetica"/>
                <a:cs typeface="Helvetica"/>
              </a:rPr>
              <a:t>Schülerfest/Schülerball</a:t>
            </a:r>
          </a:p>
          <a:p>
            <a:pPr indent="-255270" eaLnBrk="1" hangingPunct="1">
              <a:buClr>
                <a:schemeClr val="tx2"/>
              </a:buClr>
              <a:buSzPct val="70000"/>
              <a:buFont typeface="Wingdings" panose="05000000000000000000" pitchFamily="2" charset="2"/>
              <a:buChar char="§"/>
            </a:pPr>
            <a:r>
              <a:rPr lang="de-DE" altLang="de-DE" sz="2000" err="1">
                <a:latin typeface="Helvetica"/>
                <a:cs typeface="Helvetica"/>
              </a:rPr>
              <a:t>Wispola</a:t>
            </a:r>
            <a:r>
              <a:rPr lang="de-DE" altLang="de-DE" sz="2000">
                <a:latin typeface="Helvetica"/>
                <a:cs typeface="Helvetica"/>
              </a:rPr>
              <a:t> 7. </a:t>
            </a:r>
            <a:r>
              <a:rPr lang="de-DE" altLang="de-DE" sz="2000" err="1">
                <a:latin typeface="Helvetica"/>
                <a:cs typeface="Helvetica"/>
              </a:rPr>
              <a:t>Sj</a:t>
            </a:r>
            <a:r>
              <a:rPr lang="de-DE" altLang="de-DE" sz="2000">
                <a:latin typeface="Helvetica"/>
                <a:cs typeface="Helvetica"/>
              </a:rPr>
              <a:t>.</a:t>
            </a:r>
            <a:endParaRPr lang="de-DE" altLang="de-DE" sz="2000" b="1">
              <a:solidFill>
                <a:srgbClr val="FF0000"/>
              </a:solidFill>
              <a:latin typeface="Helvetica"/>
              <a:cs typeface="Helvetica"/>
            </a:endParaRPr>
          </a:p>
          <a:p>
            <a:pPr indent="-255270" eaLnBrk="1" hangingPunct="1">
              <a:buClr>
                <a:schemeClr val="tx2"/>
              </a:buClr>
              <a:buSzPct val="70000"/>
              <a:buFont typeface="Wingdings" panose="05000000000000000000" pitchFamily="2" charset="2"/>
              <a:buChar char="§"/>
            </a:pPr>
            <a:r>
              <a:rPr lang="de-DE" altLang="de-DE" sz="2000">
                <a:latin typeface="Helvetica"/>
                <a:cs typeface="Helvetica"/>
              </a:rPr>
              <a:t>Abschlusslager</a:t>
            </a:r>
          </a:p>
          <a:p>
            <a:pPr indent="-255270" eaLnBrk="1" hangingPunct="1">
              <a:buClr>
                <a:schemeClr val="tx2"/>
              </a:buClr>
              <a:buSzPct val="70000"/>
              <a:buFont typeface="Wingdings" panose="05000000000000000000" pitchFamily="2" charset="2"/>
              <a:buChar char="§"/>
            </a:pPr>
            <a:r>
              <a:rPr lang="de-DE" altLang="de-DE" sz="2000" err="1">
                <a:latin typeface="Helvetica"/>
                <a:cs typeface="Helvetica"/>
              </a:rPr>
              <a:t>Göttisystem</a:t>
            </a:r>
            <a:endParaRPr lang="de-DE" altLang="de-DE" sz="2000">
              <a:latin typeface="Helvetica"/>
              <a:cs typeface="Helvetica"/>
            </a:endParaRPr>
          </a:p>
          <a:p>
            <a:pPr indent="-255270" eaLnBrk="1" hangingPunct="1">
              <a:buClr>
                <a:schemeClr val="tx2"/>
              </a:buClr>
              <a:buSzPct val="70000"/>
              <a:buFont typeface="Wingdings" panose="05000000000000000000" pitchFamily="2" charset="2"/>
              <a:buChar char="§"/>
            </a:pPr>
            <a:r>
              <a:rPr lang="de-DE" altLang="de-DE" sz="2000">
                <a:latin typeface="Helvetica"/>
                <a:cs typeface="Helvetica"/>
              </a:rPr>
              <a:t>Projektwochen</a:t>
            </a:r>
            <a:endParaRPr lang="de-DE" altLang="de-DE" sz="2000" b="1">
              <a:solidFill>
                <a:srgbClr val="FF0000"/>
              </a:solidFill>
              <a:latin typeface="Helvetica"/>
              <a:cs typeface="Helvetica"/>
            </a:endParaRPr>
          </a:p>
          <a:p>
            <a:pPr indent="-255270" eaLnBrk="1" hangingPunct="1">
              <a:buClr>
                <a:schemeClr val="tx2"/>
              </a:buClr>
              <a:buSzPct val="70000"/>
              <a:buFont typeface="Wingdings" panose="05000000000000000000" pitchFamily="2" charset="2"/>
              <a:buChar char="§"/>
            </a:pPr>
            <a:r>
              <a:rPr lang="de-DE" altLang="de-DE" sz="2000">
                <a:latin typeface="Helvetica"/>
                <a:cs typeface="Helvetica"/>
              </a:rPr>
              <a:t>Exkursionen</a:t>
            </a:r>
          </a:p>
          <a:p>
            <a:pPr indent="-255270" eaLnBrk="1" hangingPunct="1">
              <a:buClr>
                <a:schemeClr val="tx2"/>
              </a:buClr>
              <a:buSzPct val="70000"/>
              <a:buFont typeface="Wingdings" panose="05000000000000000000" pitchFamily="2" charset="2"/>
              <a:buChar char="§"/>
            </a:pPr>
            <a:r>
              <a:rPr lang="de-DE" altLang="de-DE" sz="2000">
                <a:latin typeface="Helvetica"/>
                <a:cs typeface="Helvetica"/>
              </a:rPr>
              <a:t>Berufswahlwoche</a:t>
            </a:r>
          </a:p>
          <a:p>
            <a:pPr indent="-255270" eaLnBrk="1" hangingPunct="1">
              <a:buClr>
                <a:schemeClr val="tx2"/>
              </a:buClr>
              <a:buSzPct val="70000"/>
              <a:buFont typeface="Wingdings" panose="05000000000000000000" pitchFamily="2" charset="2"/>
              <a:buChar char="§"/>
            </a:pPr>
            <a:r>
              <a:rPr lang="de-DE" altLang="de-DE" sz="2000" err="1">
                <a:latin typeface="Helvetica"/>
                <a:cs typeface="Helvetica"/>
              </a:rPr>
              <a:t>Uselüütete</a:t>
            </a:r>
            <a:endParaRPr lang="de-DE" altLang="de-DE" sz="2000">
              <a:latin typeface="Helvetica"/>
              <a:cs typeface="Helvetica"/>
            </a:endParaRPr>
          </a:p>
          <a:p>
            <a:pPr indent="-255270" eaLnBrk="1" hangingPunct="1">
              <a:buClr>
                <a:schemeClr val="tx2"/>
              </a:buClr>
              <a:buSzPct val="70000"/>
              <a:buFont typeface="Wingdings" panose="05000000000000000000" pitchFamily="2" charset="2"/>
              <a:buNone/>
            </a:pPr>
            <a:endParaRPr lang="de-DE" altLang="de-DE">
              <a:cs typeface="Lucida Sans Unicode"/>
            </a:endParaRPr>
          </a:p>
          <a:p>
            <a:pPr indent="-255270" eaLnBrk="1" hangingPunct="1">
              <a:buClrTx/>
            </a:pPr>
            <a:endParaRPr lang="de-DE" altLang="de-DE">
              <a:cs typeface="Lucida Sans Unicode"/>
            </a:endParaRPr>
          </a:p>
          <a:p>
            <a:pPr indent="-255270" eaLnBrk="1" hangingPunct="1">
              <a:buClrTx/>
            </a:pPr>
            <a:endParaRPr lang="de-DE" altLang="de-DE">
              <a:cs typeface="Lucida Sans Unicode"/>
            </a:endParaRPr>
          </a:p>
        </p:txBody>
      </p:sp>
      <p:sp>
        <p:nvSpPr>
          <p:cNvPr id="20483" name="Rectangle 5">
            <a:extLst>
              <a:ext uri="{FF2B5EF4-FFF2-40B4-BE49-F238E27FC236}">
                <a16:creationId xmlns:a16="http://schemas.microsoft.com/office/drawing/2014/main" id="{B14AE183-EE1A-4144-BD49-61A8A8E13643}"/>
              </a:ext>
            </a:extLst>
          </p:cNvPr>
          <p:cNvSpPr>
            <a:spLocks noGrp="1" noChangeArrowheads="1"/>
          </p:cNvSpPr>
          <p:nvPr>
            <p:ph type="title"/>
          </p:nvPr>
        </p:nvSpPr>
        <p:spPr>
          <a:xfrm>
            <a:off x="1825087" y="692696"/>
            <a:ext cx="6605587" cy="1090613"/>
          </a:xfrm>
        </p:spPr>
        <p:txBody>
          <a:bodyPr/>
          <a:lstStyle/>
          <a:p>
            <a:pPr algn="r" eaLnBrk="1" fontAlgn="auto" hangingPunct="1">
              <a:spcAft>
                <a:spcPts val="0"/>
              </a:spcAft>
              <a:defRPr/>
            </a:pPr>
            <a:r>
              <a:rPr lang="de-DE" altLang="de-DE" sz="2500">
                <a:solidFill>
                  <a:schemeClr val="tx1"/>
                </a:solidFill>
                <a:latin typeface="Helvetica" panose="020B0604020202020204" pitchFamily="34" charset="0"/>
                <a:ea typeface="+mn-ea"/>
                <a:cs typeface="Helvetica" panose="020B0604020202020204" pitchFamily="34" charset="0"/>
              </a:rPr>
              <a:t>Aktivitäten/Anlässe</a:t>
            </a:r>
          </a:p>
        </p:txBody>
      </p:sp>
      <p:pic>
        <p:nvPicPr>
          <p:cNvPr id="27652" name="Picture 5">
            <a:extLst>
              <a:ext uri="{FF2B5EF4-FFF2-40B4-BE49-F238E27FC236}">
                <a16:creationId xmlns:a16="http://schemas.microsoft.com/office/drawing/2014/main" id="{BAA2023E-48DB-412A-82D3-BD829BF72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437063"/>
            <a:ext cx="2087563"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7">
            <a:extLst>
              <a:ext uri="{FF2B5EF4-FFF2-40B4-BE49-F238E27FC236}">
                <a16:creationId xmlns:a16="http://schemas.microsoft.com/office/drawing/2014/main" id="{42F65FF8-CC11-4ADB-B3B2-61AB80152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916113"/>
            <a:ext cx="231457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a:extLst>
              <a:ext uri="{FF2B5EF4-FFF2-40B4-BE49-F238E27FC236}">
                <a16:creationId xmlns:a16="http://schemas.microsoft.com/office/drawing/2014/main" id="{58F7398F-F5F1-9937-C6CD-BD267664B630}"/>
              </a:ext>
            </a:extLst>
          </p:cNvPr>
          <p:cNvPicPr>
            <a:picLocks noChangeAspect="1"/>
          </p:cNvPicPr>
          <p:nvPr/>
        </p:nvPicPr>
        <p:blipFill>
          <a:blip r:embed="rId5"/>
          <a:stretch>
            <a:fillRect/>
          </a:stretch>
        </p:blipFill>
        <p:spPr>
          <a:xfrm>
            <a:off x="3635221" y="3375440"/>
            <a:ext cx="2265669" cy="1699252"/>
          </a:xfrm>
          <a:prstGeom prst="rect">
            <a:avLst/>
          </a:prstGeom>
        </p:spPr>
      </p:pic>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A8BA569-E60D-8EA2-AC94-E5EE1C914CF2}"/>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6EE90FB6-A0AC-C945-94A9-14700CBA633C}"/>
              </a:ext>
            </a:extLst>
          </p:cNvPr>
          <p:cNvSpPr>
            <a:spLocks noGrp="1"/>
          </p:cNvSpPr>
          <p:nvPr>
            <p:ph type="title"/>
          </p:nvPr>
        </p:nvSpPr>
        <p:spPr/>
        <p:txBody>
          <a:bodyPr/>
          <a:lstStyle/>
          <a:p>
            <a:endParaRPr lang="de-DE"/>
          </a:p>
        </p:txBody>
      </p:sp>
      <p:pic>
        <p:nvPicPr>
          <p:cNvPr id="5" name="Grafik 4" descr="Ein Bild, das Text, Straße, draußen, Himmel enthält.&#10;&#10;Beschreibung automatisch generiert.">
            <a:extLst>
              <a:ext uri="{FF2B5EF4-FFF2-40B4-BE49-F238E27FC236}">
                <a16:creationId xmlns:a16="http://schemas.microsoft.com/office/drawing/2014/main" id="{FCC99CE4-0452-5754-3888-93CE39BC1E36}"/>
              </a:ext>
            </a:extLst>
          </p:cNvPr>
          <p:cNvPicPr>
            <a:picLocks noChangeAspect="1"/>
          </p:cNvPicPr>
          <p:nvPr/>
        </p:nvPicPr>
        <p:blipFill>
          <a:blip r:embed="rId2"/>
          <a:stretch>
            <a:fillRect/>
          </a:stretch>
        </p:blipFill>
        <p:spPr>
          <a:xfrm>
            <a:off x="1179203" y="2039267"/>
            <a:ext cx="6021914" cy="3275419"/>
          </a:xfrm>
          <a:prstGeom prst="rect">
            <a:avLst/>
          </a:prstGeom>
        </p:spPr>
      </p:pic>
    </p:spTree>
    <p:extLst>
      <p:ext uri="{BB962C8B-B14F-4D97-AF65-F5344CB8AC3E}">
        <p14:creationId xmlns:p14="http://schemas.microsoft.com/office/powerpoint/2010/main" val="116068527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a:extLst>
              <a:ext uri="{FF2B5EF4-FFF2-40B4-BE49-F238E27FC236}">
                <a16:creationId xmlns:a16="http://schemas.microsoft.com/office/drawing/2014/main" id="{5FAECCA2-AC22-4B39-B6C5-4D382CFCD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304800"/>
            <a:ext cx="712788" cy="950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30724" name="Rectangle 3">
            <a:extLst>
              <a:ext uri="{FF2B5EF4-FFF2-40B4-BE49-F238E27FC236}">
                <a16:creationId xmlns:a16="http://schemas.microsoft.com/office/drawing/2014/main" id="{50158BB8-CE9C-4AE9-9075-6142CDC45183}"/>
              </a:ext>
            </a:extLst>
          </p:cNvPr>
          <p:cNvSpPr>
            <a:spLocks noChangeArrowheads="1"/>
          </p:cNvSpPr>
          <p:nvPr/>
        </p:nvSpPr>
        <p:spPr bwMode="auto">
          <a:xfrm>
            <a:off x="4479925" y="-33338"/>
            <a:ext cx="18415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endParaRPr lang="de-CH" altLang="de-DE" sz="2800">
              <a:latin typeface="Helvetica" panose="020B0604020202020204" pitchFamily="34" charset="0"/>
            </a:endParaRPr>
          </a:p>
        </p:txBody>
      </p:sp>
      <p:sp>
        <p:nvSpPr>
          <p:cNvPr id="30725" name="Rectangle 4">
            <a:extLst>
              <a:ext uri="{FF2B5EF4-FFF2-40B4-BE49-F238E27FC236}">
                <a16:creationId xmlns:a16="http://schemas.microsoft.com/office/drawing/2014/main" id="{1D1D38E0-5843-4B4D-89E3-9E9D06381CF2}"/>
              </a:ext>
            </a:extLst>
          </p:cNvPr>
          <p:cNvSpPr>
            <a:spLocks noChangeArrowheads="1"/>
          </p:cNvSpPr>
          <p:nvPr/>
        </p:nvSpPr>
        <p:spPr bwMode="auto">
          <a:xfrm>
            <a:off x="4479925" y="195263"/>
            <a:ext cx="184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endParaRPr lang="de-CH" altLang="de-DE" sz="2800">
              <a:latin typeface="Helvetica" panose="020B0604020202020204" pitchFamily="34" charset="0"/>
            </a:endParaRPr>
          </a:p>
        </p:txBody>
      </p:sp>
      <p:sp>
        <p:nvSpPr>
          <p:cNvPr id="30726" name="Rectangle 5">
            <a:extLst>
              <a:ext uri="{FF2B5EF4-FFF2-40B4-BE49-F238E27FC236}">
                <a16:creationId xmlns:a16="http://schemas.microsoft.com/office/drawing/2014/main" id="{3319D68A-179F-4996-B558-11815F36577F}"/>
              </a:ext>
            </a:extLst>
          </p:cNvPr>
          <p:cNvSpPr>
            <a:spLocks noChangeArrowheads="1"/>
          </p:cNvSpPr>
          <p:nvPr/>
        </p:nvSpPr>
        <p:spPr bwMode="auto">
          <a:xfrm>
            <a:off x="1250950" y="779463"/>
            <a:ext cx="472757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spcBef>
                <a:spcPct val="0"/>
              </a:spcBef>
              <a:buClrTx/>
              <a:buSzTx/>
              <a:buFontTx/>
              <a:buNone/>
            </a:pPr>
            <a:r>
              <a:rPr lang="de-CH" altLang="de-DE" sz="2000" b="1">
                <a:solidFill>
                  <a:schemeClr val="accent2"/>
                </a:solidFill>
                <a:latin typeface="Arial" panose="020B0604020202020204" pitchFamily="34" charset="0"/>
                <a:ea typeface="Calibri" panose="020F0502020204030204" pitchFamily="34" charset="0"/>
                <a:cs typeface="Arial" panose="020B0604020202020204" pitchFamily="34" charset="0"/>
              </a:rPr>
              <a:t>… immer eine Lehrperson anwesend </a:t>
            </a:r>
          </a:p>
        </p:txBody>
      </p:sp>
      <p:sp>
        <p:nvSpPr>
          <p:cNvPr id="30727" name="Rechteck 6">
            <a:extLst>
              <a:ext uri="{FF2B5EF4-FFF2-40B4-BE49-F238E27FC236}">
                <a16:creationId xmlns:a16="http://schemas.microsoft.com/office/drawing/2014/main" id="{ECA47B10-4886-4E95-892D-7D0EE3888529}"/>
              </a:ext>
            </a:extLst>
          </p:cNvPr>
          <p:cNvSpPr>
            <a:spLocks noChangeArrowheads="1"/>
          </p:cNvSpPr>
          <p:nvPr/>
        </p:nvSpPr>
        <p:spPr bwMode="auto">
          <a:xfrm>
            <a:off x="336550" y="1379538"/>
            <a:ext cx="23018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lnSpc>
                <a:spcPct val="107000"/>
              </a:lnSpc>
              <a:spcBef>
                <a:spcPct val="0"/>
              </a:spcBef>
              <a:spcAft>
                <a:spcPts val="800"/>
              </a:spcAft>
              <a:buClrTx/>
              <a:buSzTx/>
              <a:buFontTx/>
              <a:buNone/>
            </a:pPr>
            <a:r>
              <a:rPr lang="de-CH" altLang="de-DE" sz="2400" b="1">
                <a:latin typeface="Calibri" panose="020F0502020204030204" pitchFamily="34" charset="0"/>
                <a:ea typeface="Calibri" panose="020F0502020204030204" pitchFamily="34" charset="0"/>
                <a:cs typeface="Times New Roman" panose="02020603050405020304" pitchFamily="18" charset="0"/>
              </a:rPr>
              <a:t>Man kann dort…</a:t>
            </a:r>
          </a:p>
        </p:txBody>
      </p:sp>
      <p:sp>
        <p:nvSpPr>
          <p:cNvPr id="30728" name="Rechteck 7">
            <a:extLst>
              <a:ext uri="{FF2B5EF4-FFF2-40B4-BE49-F238E27FC236}">
                <a16:creationId xmlns:a16="http://schemas.microsoft.com/office/drawing/2014/main" id="{23284099-59AB-40EF-93E6-E54EF220C546}"/>
              </a:ext>
            </a:extLst>
          </p:cNvPr>
          <p:cNvSpPr>
            <a:spLocks noChangeArrowheads="1"/>
          </p:cNvSpPr>
          <p:nvPr/>
        </p:nvSpPr>
        <p:spPr bwMode="auto">
          <a:xfrm>
            <a:off x="444500" y="1973263"/>
            <a:ext cx="5376863"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lnSpc>
                <a:spcPct val="107000"/>
              </a:lnSpc>
              <a:spcBef>
                <a:spcPct val="0"/>
              </a:spcBef>
              <a:buClrTx/>
              <a:buSzTx/>
              <a:buFont typeface="Symbol" panose="05050102010706020507" pitchFamily="18" charset="2"/>
              <a:buChar char=""/>
            </a:pPr>
            <a:r>
              <a:rPr lang="de-CH" altLang="de-DE" sz="2000">
                <a:latin typeface="Arial" panose="020B0604020202020204" pitchFamily="34" charset="0"/>
                <a:ea typeface="Calibri" panose="020F0502020204030204" pitchFamily="34" charset="0"/>
                <a:cs typeface="Arial" panose="020B0604020202020204" pitchFamily="34" charset="0"/>
              </a:rPr>
              <a:t>… Hausaufgaben machen</a:t>
            </a:r>
          </a:p>
          <a:p>
            <a:pPr eaLnBrk="1" hangingPunct="1">
              <a:lnSpc>
                <a:spcPct val="107000"/>
              </a:lnSpc>
              <a:spcBef>
                <a:spcPct val="0"/>
              </a:spcBef>
              <a:buClrTx/>
              <a:buSzTx/>
              <a:buFont typeface="Symbol" panose="05050102010706020507" pitchFamily="18" charset="2"/>
              <a:buChar char=""/>
            </a:pPr>
            <a:r>
              <a:rPr lang="de-CH" altLang="de-DE" sz="2000">
                <a:latin typeface="Arial" panose="020B0604020202020204" pitchFamily="34" charset="0"/>
                <a:ea typeface="Calibri" panose="020F0502020204030204" pitchFamily="34" charset="0"/>
                <a:cs typeface="Arial" panose="020B0604020202020204" pitchFamily="34" charset="0"/>
              </a:rPr>
              <a:t>… selbständig lernen</a:t>
            </a:r>
          </a:p>
          <a:p>
            <a:pPr eaLnBrk="1" hangingPunct="1">
              <a:lnSpc>
                <a:spcPct val="107000"/>
              </a:lnSpc>
              <a:spcBef>
                <a:spcPct val="0"/>
              </a:spcBef>
              <a:spcAft>
                <a:spcPts val="800"/>
              </a:spcAft>
              <a:buClrTx/>
              <a:buSzTx/>
              <a:buFont typeface="Symbol" panose="05050102010706020507" pitchFamily="18" charset="2"/>
              <a:buChar char=""/>
            </a:pPr>
            <a:r>
              <a:rPr lang="de-CH" altLang="de-DE" sz="2000">
                <a:latin typeface="Arial" panose="020B0604020202020204" pitchFamily="34" charset="0"/>
                <a:ea typeface="Calibri" panose="020F0502020204030204" pitchFamily="34" charset="0"/>
                <a:cs typeface="Arial" panose="020B0604020202020204" pitchFamily="34" charset="0"/>
              </a:rPr>
              <a:t>… mit Unterstützung von Lehrperson/          </a:t>
            </a:r>
            <a:br>
              <a:rPr lang="de-CH" altLang="de-DE" sz="2000">
                <a:latin typeface="Arial" panose="020B0604020202020204" pitchFamily="34" charset="0"/>
                <a:ea typeface="Calibri" panose="020F0502020204030204" pitchFamily="34" charset="0"/>
                <a:cs typeface="Arial" panose="020B0604020202020204" pitchFamily="34" charset="0"/>
              </a:rPr>
            </a:br>
            <a:r>
              <a:rPr lang="de-CH" altLang="de-DE" sz="2000">
                <a:latin typeface="Arial" panose="020B0604020202020204" pitchFamily="34" charset="0"/>
                <a:ea typeface="Calibri" panose="020F0502020204030204" pitchFamily="34" charset="0"/>
                <a:cs typeface="Arial" panose="020B0604020202020204" pitchFamily="34" charset="0"/>
              </a:rPr>
              <a:t>    Schülerlerncoach lernen</a:t>
            </a:r>
          </a:p>
          <a:p>
            <a:pPr eaLnBrk="1" hangingPunct="1">
              <a:lnSpc>
                <a:spcPct val="107000"/>
              </a:lnSpc>
              <a:spcBef>
                <a:spcPct val="0"/>
              </a:spcBef>
              <a:spcAft>
                <a:spcPts val="800"/>
              </a:spcAft>
              <a:buClrTx/>
              <a:buSzTx/>
              <a:buFont typeface="Symbol" panose="05050102010706020507" pitchFamily="18" charset="2"/>
              <a:buChar char=""/>
            </a:pPr>
            <a:r>
              <a:rPr lang="de-CH" altLang="de-DE" sz="2000">
                <a:latin typeface="Arial" panose="020B0604020202020204" pitchFamily="34" charset="0"/>
                <a:ea typeface="Calibri" panose="020F0502020204030204" pitchFamily="34" charset="0"/>
                <a:cs typeface="Arial" panose="020B0604020202020204" pitchFamily="34" charset="0"/>
              </a:rPr>
              <a:t> … </a:t>
            </a:r>
            <a:r>
              <a:rPr lang="de-DE" altLang="de-DE" sz="2000">
                <a:latin typeface="Arial" panose="020B0604020202020204" pitchFamily="34" charset="0"/>
                <a:ea typeface="Calibri" panose="020F0502020204030204" pitchFamily="34" charset="0"/>
                <a:cs typeface="Arial" panose="020B0604020202020204" pitchFamily="34" charset="0"/>
              </a:rPr>
              <a:t>PC + I-Pads benutzen</a:t>
            </a:r>
          </a:p>
          <a:p>
            <a:pPr eaLnBrk="1" hangingPunct="1">
              <a:lnSpc>
                <a:spcPct val="107000"/>
              </a:lnSpc>
              <a:spcBef>
                <a:spcPct val="0"/>
              </a:spcBef>
              <a:spcAft>
                <a:spcPts val="800"/>
              </a:spcAft>
              <a:buClrTx/>
              <a:buSzTx/>
              <a:buFont typeface="Symbol" panose="05050102010706020507" pitchFamily="18" charset="2"/>
              <a:buChar char=""/>
            </a:pPr>
            <a:r>
              <a:rPr lang="de-DE" altLang="de-DE" sz="2000">
                <a:latin typeface="Arial" panose="020B0604020202020204" pitchFamily="34" charset="0"/>
                <a:ea typeface="Calibri" panose="020F0502020204030204" pitchFamily="34" charset="0"/>
                <a:cs typeface="Arial" panose="020B0604020202020204" pitchFamily="34" charset="0"/>
              </a:rPr>
              <a:t>… Lernvideos aufnehmen</a:t>
            </a:r>
          </a:p>
          <a:p>
            <a:pPr eaLnBrk="1" hangingPunct="1">
              <a:lnSpc>
                <a:spcPct val="107000"/>
              </a:lnSpc>
              <a:spcBef>
                <a:spcPct val="0"/>
              </a:spcBef>
              <a:spcAft>
                <a:spcPts val="800"/>
              </a:spcAft>
              <a:buClrTx/>
              <a:buSzTx/>
              <a:buFont typeface="Symbol" panose="05050102010706020507" pitchFamily="18" charset="2"/>
              <a:buChar char=""/>
            </a:pPr>
            <a:r>
              <a:rPr lang="de-DE" altLang="de-DE" sz="2000">
                <a:latin typeface="Arial" panose="020B0604020202020204" pitchFamily="34" charset="0"/>
                <a:ea typeface="Calibri" panose="020F0502020204030204" pitchFamily="34" charset="0"/>
                <a:cs typeface="Arial" panose="020B0604020202020204" pitchFamily="34" charset="0"/>
              </a:rPr>
              <a:t>… Go Pro Zertifikat erlangen</a:t>
            </a:r>
          </a:p>
          <a:p>
            <a:pPr eaLnBrk="1" hangingPunct="1">
              <a:lnSpc>
                <a:spcPct val="107000"/>
              </a:lnSpc>
              <a:spcBef>
                <a:spcPct val="0"/>
              </a:spcBef>
              <a:spcAft>
                <a:spcPts val="800"/>
              </a:spcAft>
              <a:buClrTx/>
              <a:buSzTx/>
              <a:buFont typeface="Symbol" panose="05050102010706020507" pitchFamily="18" charset="2"/>
              <a:buChar char=""/>
            </a:pPr>
            <a:r>
              <a:rPr lang="de-DE" altLang="de-DE" sz="2000">
                <a:latin typeface="Arial" panose="020B0604020202020204" pitchFamily="34" charset="0"/>
                <a:ea typeface="Calibri" panose="020F0502020204030204" pitchFamily="34" charset="0"/>
                <a:cs typeface="Arial" panose="020B0604020202020204" pitchFamily="34" charset="0"/>
              </a:rPr>
              <a:t>… Zwischenstunden verbringen</a:t>
            </a:r>
          </a:p>
          <a:p>
            <a:pPr eaLnBrk="1" hangingPunct="1">
              <a:lnSpc>
                <a:spcPct val="107000"/>
              </a:lnSpc>
              <a:spcBef>
                <a:spcPct val="0"/>
              </a:spcBef>
              <a:spcAft>
                <a:spcPts val="800"/>
              </a:spcAft>
              <a:buClrTx/>
              <a:buSzTx/>
              <a:buFont typeface="Symbol" panose="05050102010706020507" pitchFamily="18" charset="2"/>
              <a:buChar char=""/>
            </a:pPr>
            <a:endParaRPr lang="de-CH" altLang="de-DE" sz="2400">
              <a:latin typeface="Calibri" panose="020F0502020204030204" pitchFamily="34" charset="0"/>
              <a:ea typeface="Calibri" panose="020F0502020204030204" pitchFamily="34" charset="0"/>
              <a:cs typeface="Times New Roman" panose="02020603050405020304" pitchFamily="18" charset="0"/>
            </a:endParaRPr>
          </a:p>
        </p:txBody>
      </p:sp>
      <p:grpSp>
        <p:nvGrpSpPr>
          <p:cNvPr id="30729" name="Gruppieren 11">
            <a:extLst>
              <a:ext uri="{FF2B5EF4-FFF2-40B4-BE49-F238E27FC236}">
                <a16:creationId xmlns:a16="http://schemas.microsoft.com/office/drawing/2014/main" id="{F344B4CE-F3FE-4F00-8DD4-C35D7A8D5430}"/>
              </a:ext>
            </a:extLst>
          </p:cNvPr>
          <p:cNvGrpSpPr>
            <a:grpSpLocks/>
          </p:cNvGrpSpPr>
          <p:nvPr/>
        </p:nvGrpSpPr>
        <p:grpSpPr bwMode="auto">
          <a:xfrm>
            <a:off x="5410816" y="3156058"/>
            <a:ext cx="1830945" cy="1768475"/>
            <a:chOff x="0" y="0"/>
            <a:chExt cx="3400425" cy="3861435"/>
          </a:xfrm>
        </p:grpSpPr>
        <p:pic>
          <p:nvPicPr>
            <p:cNvPr id="30730" name="Grafik 12">
              <a:extLst>
                <a:ext uri="{FF2B5EF4-FFF2-40B4-BE49-F238E27FC236}">
                  <a16:creationId xmlns:a16="http://schemas.microsoft.com/office/drawing/2014/main" id="{D93021E4-D5B6-4F3C-8910-A2E2B985EC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63470" cy="1772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31" name="Grafik 13">
              <a:extLst>
                <a:ext uri="{FF2B5EF4-FFF2-40B4-BE49-F238E27FC236}">
                  <a16:creationId xmlns:a16="http://schemas.microsoft.com/office/drawing/2014/main" id="{ACE8ECF3-EFC2-4B60-89B2-57939CB444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2647950"/>
              <a:ext cx="1637665" cy="12134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32" name="Grafik 14">
              <a:extLst>
                <a:ext uri="{FF2B5EF4-FFF2-40B4-BE49-F238E27FC236}">
                  <a16:creationId xmlns:a16="http://schemas.microsoft.com/office/drawing/2014/main" id="{F8210F7E-BACD-4870-8D02-B662E8A358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8225" y="1990725"/>
              <a:ext cx="473710" cy="50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Grafik 15">
              <a:extLst>
                <a:ext uri="{FF2B5EF4-FFF2-40B4-BE49-F238E27FC236}">
                  <a16:creationId xmlns:a16="http://schemas.microsoft.com/office/drawing/2014/main" id="{698D8580-E9EC-4D0B-A909-B5F5352116F0}"/>
                </a:ext>
              </a:extLst>
            </p:cNvPr>
            <p:cNvPicPr>
              <a:picLocks noChangeAspect="1"/>
            </p:cNvPicPr>
            <p:nvPr/>
          </p:nvPicPr>
          <p:blipFill>
            <a:blip r:embed="rId6">
              <a:extLst>
                <a:ext uri="{28A0092B-C50C-407E-A947-70E740481C1C}">
                  <a14:useLocalDpi xmlns:a14="http://schemas.microsoft.com/office/drawing/2010/main" val="0"/>
                </a:ext>
              </a:extLst>
            </a:blip>
            <a:srcRect t="9930" r="40753" b="15025"/>
            <a:stretch>
              <a:fillRect/>
            </a:stretch>
          </p:blipFill>
          <p:spPr bwMode="auto">
            <a:xfrm>
              <a:off x="1571625" y="1838325"/>
              <a:ext cx="781050" cy="741045"/>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30734" name="Grafik 16">
              <a:extLst>
                <a:ext uri="{FF2B5EF4-FFF2-40B4-BE49-F238E27FC236}">
                  <a16:creationId xmlns:a16="http://schemas.microsoft.com/office/drawing/2014/main" id="{5E57EE8A-CF77-40CD-BD8F-BAFDCF10407A}"/>
                </a:ext>
              </a:extLst>
            </p:cNvPr>
            <p:cNvPicPr>
              <a:picLocks noChangeAspect="1"/>
            </p:cNvPicPr>
            <p:nvPr/>
          </p:nvPicPr>
          <p:blipFill>
            <a:blip r:embed="rId7">
              <a:extLst>
                <a:ext uri="{28A0092B-C50C-407E-A947-70E740481C1C}">
                  <a14:useLocalDpi xmlns:a14="http://schemas.microsoft.com/office/drawing/2010/main" val="0"/>
                </a:ext>
              </a:extLst>
            </a:blip>
            <a:srcRect l="37236" t="22070" r="20288"/>
            <a:stretch>
              <a:fillRect/>
            </a:stretch>
          </p:blipFill>
          <p:spPr bwMode="auto">
            <a:xfrm>
              <a:off x="2419350" y="1228725"/>
              <a:ext cx="981075" cy="135001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30735" name="Grafik 17">
              <a:extLst>
                <a:ext uri="{FF2B5EF4-FFF2-40B4-BE49-F238E27FC236}">
                  <a16:creationId xmlns:a16="http://schemas.microsoft.com/office/drawing/2014/main" id="{0EC37152-7B4B-42EB-B752-01FF6B239A4A}"/>
                </a:ext>
              </a:extLst>
            </p:cNvPr>
            <p:cNvPicPr>
              <a:picLocks noChangeAspect="1"/>
            </p:cNvPicPr>
            <p:nvPr/>
          </p:nvPicPr>
          <p:blipFill>
            <a:blip r:embed="rId8">
              <a:extLst>
                <a:ext uri="{28A0092B-C50C-407E-A947-70E740481C1C}">
                  <a14:useLocalDpi xmlns:a14="http://schemas.microsoft.com/office/drawing/2010/main" val="0"/>
                </a:ext>
              </a:extLst>
            </a:blip>
            <a:srcRect l="28786" t="5902" r="10274"/>
            <a:stretch>
              <a:fillRect/>
            </a:stretch>
          </p:blipFill>
          <p:spPr bwMode="auto">
            <a:xfrm>
              <a:off x="2419350" y="0"/>
              <a:ext cx="981075" cy="115824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30736" name="Grafik 18">
              <a:extLst>
                <a:ext uri="{FF2B5EF4-FFF2-40B4-BE49-F238E27FC236}">
                  <a16:creationId xmlns:a16="http://schemas.microsoft.com/office/drawing/2014/main" id="{6EBCC374-BF3D-4C3B-BFC1-C521F926440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838325"/>
              <a:ext cx="990600" cy="742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37" name="Grafik 19">
              <a:extLst>
                <a:ext uri="{FF2B5EF4-FFF2-40B4-BE49-F238E27FC236}">
                  <a16:creationId xmlns:a16="http://schemas.microsoft.com/office/drawing/2014/main" id="{2F3B3816-7AF5-4F51-BA49-32AF4E85FCFB}"/>
                </a:ext>
              </a:extLst>
            </p:cNvPr>
            <p:cNvPicPr>
              <a:picLocks noChangeAspect="1"/>
            </p:cNvPicPr>
            <p:nvPr/>
          </p:nvPicPr>
          <p:blipFill>
            <a:blip r:embed="rId10">
              <a:extLst>
                <a:ext uri="{28A0092B-C50C-407E-A947-70E740481C1C}">
                  <a14:useLocalDpi xmlns:a14="http://schemas.microsoft.com/office/drawing/2010/main" val="0"/>
                </a:ext>
              </a:extLst>
            </a:blip>
            <a:srcRect l="12636" t="33186" r="21883"/>
            <a:stretch>
              <a:fillRect/>
            </a:stretch>
          </p:blipFill>
          <p:spPr bwMode="auto">
            <a:xfrm>
              <a:off x="0" y="2647950"/>
              <a:ext cx="1706880" cy="1190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3" name="Grafik 2">
            <a:extLst>
              <a:ext uri="{FF2B5EF4-FFF2-40B4-BE49-F238E27FC236}">
                <a16:creationId xmlns:a16="http://schemas.microsoft.com/office/drawing/2014/main" id="{6943BE1D-BFE2-70E7-ED76-E05D71756450}"/>
              </a:ext>
            </a:extLst>
          </p:cNvPr>
          <p:cNvPicPr>
            <a:picLocks noChangeAspect="1"/>
          </p:cNvPicPr>
          <p:nvPr/>
        </p:nvPicPr>
        <p:blipFill>
          <a:blip r:embed="rId11"/>
          <a:stretch>
            <a:fillRect/>
          </a:stretch>
        </p:blipFill>
        <p:spPr>
          <a:xfrm>
            <a:off x="5382641" y="1338596"/>
            <a:ext cx="2883520" cy="1578967"/>
          </a:xfrm>
          <a:prstGeom prst="rect">
            <a:avLst/>
          </a:prstGeom>
        </p:spPr>
      </p:pic>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B9F3D4E-8DB2-38D5-9700-BECD056C3F86}"/>
              </a:ext>
            </a:extLst>
          </p:cNvPr>
          <p:cNvPicPr>
            <a:picLocks noChangeAspect="1"/>
          </p:cNvPicPr>
          <p:nvPr/>
        </p:nvPicPr>
        <p:blipFill>
          <a:blip r:embed="rId2"/>
          <a:stretch>
            <a:fillRect/>
          </a:stretch>
        </p:blipFill>
        <p:spPr>
          <a:xfrm>
            <a:off x="0" y="29429"/>
            <a:ext cx="9036496" cy="6927963"/>
          </a:xfrm>
          <a:prstGeom prst="rect">
            <a:avLst/>
          </a:prstGeom>
        </p:spPr>
      </p:pic>
    </p:spTree>
    <p:extLst>
      <p:ext uri="{BB962C8B-B14F-4D97-AF65-F5344CB8AC3E}">
        <p14:creationId xmlns:p14="http://schemas.microsoft.com/office/powerpoint/2010/main" val="28569099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9A17A37D-148B-4B4C-9342-A7EE4904CEE3}"/>
              </a:ext>
            </a:extLst>
          </p:cNvPr>
          <p:cNvSpPr>
            <a:spLocks noGrp="1"/>
          </p:cNvSpPr>
          <p:nvPr>
            <p:ph idx="1"/>
          </p:nvPr>
        </p:nvSpPr>
        <p:spPr>
          <a:xfrm>
            <a:off x="912813" y="1905000"/>
            <a:ext cx="8157046" cy="4619625"/>
          </a:xfrm>
        </p:spPr>
        <p:txBody>
          <a:bodyPr/>
          <a:lstStyle/>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Ende 5. Prim			Elternabend</a:t>
            </a:r>
          </a:p>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					Elterninformation</a:t>
            </a:r>
          </a:p>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Ende 5. / Beginn 6.Prim	erste Standortgespräche</a:t>
            </a:r>
          </a:p>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					mit der Klassenlehrperson</a:t>
            </a:r>
          </a:p>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1. Quartal 6. Prim		</a:t>
            </a:r>
          </a:p>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Nov./Dez./Jan.		Übertrittsgespräche</a:t>
            </a:r>
          </a:p>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			</a:t>
            </a:r>
          </a:p>
          <a:p>
            <a:pPr marL="609600" indent="-609600" eaLnBrk="1" hangingPunct="1">
              <a:lnSpc>
                <a:spcPct val="90000"/>
              </a:lnSpc>
              <a:buFont typeface="Wingdings" panose="05000000000000000000" pitchFamily="2" charset="2"/>
              <a:buNone/>
            </a:pPr>
            <a:r>
              <a:rPr lang="de-DE" altLang="de-DE" sz="2400">
                <a:latin typeface="Arial" panose="020B0604020202020204" pitchFamily="34" charset="0"/>
                <a:cs typeface="Arial" panose="020B0604020202020204" pitchFamily="34" charset="0"/>
              </a:rPr>
              <a:t>Vor Sportferien 2024	Meldung Schüler/-innen</a:t>
            </a:r>
          </a:p>
          <a:p>
            <a:pPr marL="609600" indent="-609600" eaLnBrk="1" hangingPunct="1">
              <a:lnSpc>
                <a:spcPct val="90000"/>
              </a:lnSpc>
              <a:buNone/>
            </a:pPr>
            <a:r>
              <a:rPr lang="de-DE" altLang="de-DE" sz="2400">
                <a:latin typeface="Arial"/>
                <a:cs typeface="Arial"/>
              </a:rPr>
              <a:t>					an Schulleitungen als Über -</a:t>
            </a:r>
            <a:endParaRPr lang="de-DE" altLang="de-DE" sz="2800">
              <a:solidFill>
                <a:srgbClr val="FF0000"/>
              </a:solidFill>
              <a:latin typeface="Lucida Sans Unicode"/>
              <a:cs typeface="Lucida Sans Unicode"/>
            </a:endParaRPr>
          </a:p>
          <a:p>
            <a:pPr marL="609600" indent="-609600">
              <a:lnSpc>
                <a:spcPct val="90000"/>
              </a:lnSpc>
              <a:buNone/>
            </a:pPr>
            <a:r>
              <a:rPr lang="de-DE" altLang="de-DE" sz="2400">
                <a:latin typeface="Arial"/>
                <a:cs typeface="Arial"/>
              </a:rPr>
              <a:t>					</a:t>
            </a:r>
            <a:r>
              <a:rPr lang="de-DE" altLang="de-DE" sz="2400" err="1">
                <a:latin typeface="Arial"/>
                <a:cs typeface="Arial"/>
              </a:rPr>
              <a:t>trittsantrag</a:t>
            </a:r>
            <a:r>
              <a:rPr lang="de-DE" altLang="de-DE" sz="2800">
                <a:solidFill>
                  <a:srgbClr val="FF0000"/>
                </a:solidFill>
              </a:rPr>
              <a:t>			</a:t>
            </a:r>
            <a:endParaRPr lang="de-DE" altLang="de-DE" sz="2800">
              <a:solidFill>
                <a:srgbClr val="FF0000"/>
              </a:solidFill>
              <a:cs typeface="Lucida Sans Unicode"/>
            </a:endParaRPr>
          </a:p>
          <a:p>
            <a:pPr marL="609600" indent="-609600" eaLnBrk="1" hangingPunct="1">
              <a:lnSpc>
                <a:spcPct val="90000"/>
              </a:lnSpc>
            </a:pPr>
            <a:endParaRPr lang="de-DE" altLang="de-DE" sz="2800"/>
          </a:p>
        </p:txBody>
      </p:sp>
      <p:sp>
        <p:nvSpPr>
          <p:cNvPr id="28675" name="Rectangle 5">
            <a:extLst>
              <a:ext uri="{FF2B5EF4-FFF2-40B4-BE49-F238E27FC236}">
                <a16:creationId xmlns:a16="http://schemas.microsoft.com/office/drawing/2014/main" id="{5DFDCFF3-F91F-4245-8471-16C21D20077E}"/>
              </a:ext>
            </a:extLst>
          </p:cNvPr>
          <p:cNvSpPr>
            <a:spLocks noGrp="1" noChangeArrowheads="1"/>
          </p:cNvSpPr>
          <p:nvPr>
            <p:ph type="title"/>
          </p:nvPr>
        </p:nvSpPr>
        <p:spPr/>
        <p:txBody>
          <a:bodyPr>
            <a:normAutofit fontScale="90000"/>
          </a:bodyPr>
          <a:lstStyle/>
          <a:p>
            <a:pPr eaLnBrk="1" fontAlgn="auto" hangingPunct="1">
              <a:spcAft>
                <a:spcPts val="0"/>
              </a:spcAft>
              <a:defRPr/>
            </a:pPr>
            <a:br>
              <a:rPr lang="de-DE" altLang="ja-JP" sz="4000"/>
            </a:br>
            <a:br>
              <a:rPr lang="de-DE" altLang="ja-JP" sz="4000"/>
            </a:br>
            <a:r>
              <a:rPr lang="de-DE" altLang="ja-JP" sz="4000">
                <a:latin typeface="Arial" panose="020B0604020202020204" pitchFamily="34" charset="0"/>
                <a:cs typeface="Arial" panose="020B0604020202020204" pitchFamily="34" charset="0"/>
              </a:rPr>
              <a:t>Fahrplan</a:t>
            </a:r>
            <a:br>
              <a:rPr lang="de-DE" altLang="ja-JP" sz="4000">
                <a:latin typeface="Arial" panose="020B0604020202020204" pitchFamily="34" charset="0"/>
                <a:cs typeface="Arial" panose="020B0604020202020204" pitchFamily="34" charset="0"/>
              </a:rPr>
            </a:br>
            <a:r>
              <a:rPr lang="de-DE" altLang="ja-JP" sz="2700">
                <a:latin typeface="Arial" panose="020B0604020202020204" pitchFamily="34" charset="0"/>
                <a:cs typeface="Arial" panose="020B0604020202020204" pitchFamily="34" charset="0"/>
              </a:rPr>
              <a:t>Übertritt Prim – Oberstufe</a:t>
            </a:r>
            <a:br>
              <a:rPr lang="de-DE" altLang="ja-JP" sz="2700">
                <a:latin typeface="Helvetica" panose="020B0604020202020204" pitchFamily="34" charset="0"/>
                <a:cs typeface="Helvetica" panose="020B0604020202020204" pitchFamily="34" charset="0"/>
              </a:rPr>
            </a:br>
            <a:endParaRPr lang="de-DE" altLang="de-DE" sz="2700">
              <a:latin typeface="Helvetica" panose="020B0604020202020204" pitchFamily="34" charset="0"/>
              <a:ea typeface="ＭＳ Ｐゴシック" pitchFamily="8" charset="-128"/>
              <a:cs typeface="Helvetica" panose="020B0604020202020204" pitchFamily="34" charset="0"/>
            </a:endParaRPr>
          </a:p>
        </p:txBody>
      </p:sp>
      <p:sp>
        <p:nvSpPr>
          <p:cNvPr id="31748" name="AutoShape 7">
            <a:extLst>
              <a:ext uri="{FF2B5EF4-FFF2-40B4-BE49-F238E27FC236}">
                <a16:creationId xmlns:a16="http://schemas.microsoft.com/office/drawing/2014/main" id="{22563498-00A9-491C-8BDA-9AFC5F9881E9}"/>
              </a:ext>
            </a:extLst>
          </p:cNvPr>
          <p:cNvSpPr>
            <a:spLocks noChangeArrowheads="1"/>
          </p:cNvSpPr>
          <p:nvPr/>
        </p:nvSpPr>
        <p:spPr bwMode="auto">
          <a:xfrm>
            <a:off x="539750" y="1916113"/>
            <a:ext cx="287338" cy="790575"/>
          </a:xfrm>
          <a:prstGeom prst="curvedRightArrow">
            <a:avLst>
              <a:gd name="adj1" fmla="val 55028"/>
              <a:gd name="adj2" fmla="val 110055"/>
              <a:gd name="adj3" fmla="val 33333"/>
            </a:avLst>
          </a:prstGeom>
          <a:solidFill>
            <a:srgbClr val="FF0000"/>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endParaRPr lang="de-CH" altLang="de-DE" sz="2800">
              <a:solidFill>
                <a:srgbClr val="FF0000"/>
              </a:solidFill>
              <a:latin typeface="Helvetica" panose="020B0604020202020204" pitchFamily="34" charset="0"/>
            </a:endParaRPr>
          </a:p>
        </p:txBody>
      </p:sp>
      <p:sp>
        <p:nvSpPr>
          <p:cNvPr id="31749" name="AutoShape 8">
            <a:extLst>
              <a:ext uri="{FF2B5EF4-FFF2-40B4-BE49-F238E27FC236}">
                <a16:creationId xmlns:a16="http://schemas.microsoft.com/office/drawing/2014/main" id="{B73A9CA3-E4A2-4F98-BBDA-4BA7CC66E41B}"/>
              </a:ext>
            </a:extLst>
          </p:cNvPr>
          <p:cNvSpPr>
            <a:spLocks noChangeArrowheads="1"/>
          </p:cNvSpPr>
          <p:nvPr/>
        </p:nvSpPr>
        <p:spPr bwMode="auto">
          <a:xfrm>
            <a:off x="542685" y="2901071"/>
            <a:ext cx="287338" cy="790575"/>
          </a:xfrm>
          <a:prstGeom prst="curvedRightArrow">
            <a:avLst>
              <a:gd name="adj1" fmla="val 55028"/>
              <a:gd name="adj2" fmla="val 110055"/>
              <a:gd name="adj3" fmla="val 33333"/>
            </a:avLst>
          </a:prstGeom>
          <a:solidFill>
            <a:srgbClr val="FF0000"/>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endParaRPr lang="de-CH" altLang="de-DE" sz="2800">
              <a:latin typeface="Helvetica" panose="020B0604020202020204" pitchFamily="34" charset="0"/>
            </a:endParaRPr>
          </a:p>
        </p:txBody>
      </p:sp>
      <p:sp>
        <p:nvSpPr>
          <p:cNvPr id="31750" name="AutoShape 9">
            <a:extLst>
              <a:ext uri="{FF2B5EF4-FFF2-40B4-BE49-F238E27FC236}">
                <a16:creationId xmlns:a16="http://schemas.microsoft.com/office/drawing/2014/main" id="{014BF1B7-733B-4DDF-B1F5-2647A9955A59}"/>
              </a:ext>
            </a:extLst>
          </p:cNvPr>
          <p:cNvSpPr>
            <a:spLocks noChangeArrowheads="1"/>
          </p:cNvSpPr>
          <p:nvPr/>
        </p:nvSpPr>
        <p:spPr bwMode="auto">
          <a:xfrm>
            <a:off x="539751" y="3831785"/>
            <a:ext cx="287337" cy="790575"/>
          </a:xfrm>
          <a:prstGeom prst="curvedRightArrow">
            <a:avLst>
              <a:gd name="adj1" fmla="val 55028"/>
              <a:gd name="adj2" fmla="val 110055"/>
              <a:gd name="adj3" fmla="val 33333"/>
            </a:avLst>
          </a:prstGeom>
          <a:solidFill>
            <a:srgbClr val="FF0000"/>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endParaRPr lang="de-CH" altLang="de-DE" sz="2800">
              <a:latin typeface="Helvetica" panose="020B0604020202020204" pitchFamily="34" charset="0"/>
            </a:endParaRPr>
          </a:p>
        </p:txBody>
      </p:sp>
      <p:sp>
        <p:nvSpPr>
          <p:cNvPr id="31751" name="AutoShape 10">
            <a:extLst>
              <a:ext uri="{FF2B5EF4-FFF2-40B4-BE49-F238E27FC236}">
                <a16:creationId xmlns:a16="http://schemas.microsoft.com/office/drawing/2014/main" id="{88C6CE23-0F9F-4C4A-A5CA-42992E7737A4}"/>
              </a:ext>
            </a:extLst>
          </p:cNvPr>
          <p:cNvSpPr>
            <a:spLocks noChangeArrowheads="1"/>
          </p:cNvSpPr>
          <p:nvPr/>
        </p:nvSpPr>
        <p:spPr bwMode="auto">
          <a:xfrm>
            <a:off x="582613" y="4622360"/>
            <a:ext cx="287337" cy="790575"/>
          </a:xfrm>
          <a:prstGeom prst="curvedRightArrow">
            <a:avLst>
              <a:gd name="adj1" fmla="val 55028"/>
              <a:gd name="adj2" fmla="val 110055"/>
              <a:gd name="adj3" fmla="val 33333"/>
            </a:avLst>
          </a:prstGeom>
          <a:solidFill>
            <a:srgbClr val="FF0000"/>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endParaRPr lang="de-CH" altLang="de-DE" sz="2800">
              <a:latin typeface="Helvetica" panose="020B0604020202020204" pitchFamily="34" charset="0"/>
            </a:endParaRPr>
          </a:p>
        </p:txBody>
      </p:sp>
      <p:sp>
        <p:nvSpPr>
          <p:cNvPr id="2" name="Pfeil nach rechts 1">
            <a:extLst>
              <a:ext uri="{FF2B5EF4-FFF2-40B4-BE49-F238E27FC236}">
                <a16:creationId xmlns:a16="http://schemas.microsoft.com/office/drawing/2014/main" id="{0DEACB56-07D6-4652-8AA5-0B9915C9134B}"/>
              </a:ext>
            </a:extLst>
          </p:cNvPr>
          <p:cNvSpPr/>
          <p:nvPr/>
        </p:nvSpPr>
        <p:spPr>
          <a:xfrm rot="10800000">
            <a:off x="7308304" y="1905000"/>
            <a:ext cx="1511300" cy="682625"/>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Scannen001001">
            <a:extLst>
              <a:ext uri="{FF2B5EF4-FFF2-40B4-BE49-F238E27FC236}">
                <a16:creationId xmlns:a16="http://schemas.microsoft.com/office/drawing/2014/main" id="{7297E49D-7980-49DA-A5B9-63A85C8235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772" r="2333" b="33621"/>
          <a:stretch>
            <a:fillRect/>
          </a:stretch>
        </p:blipFill>
        <p:spPr>
          <a:xfrm>
            <a:off x="1403350" y="476250"/>
            <a:ext cx="6481763" cy="5532438"/>
          </a:xfrm>
          <a:noFill/>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a:extLst>
              <a:ext uri="{FF2B5EF4-FFF2-40B4-BE49-F238E27FC236}">
                <a16:creationId xmlns:a16="http://schemas.microsoft.com/office/drawing/2014/main" id="{ECCD2821-3F29-4173-9361-044DC633D477}"/>
              </a:ext>
            </a:extLst>
          </p:cNvPr>
          <p:cNvSpPr>
            <a:spLocks noGrp="1" noChangeArrowheads="1"/>
          </p:cNvSpPr>
          <p:nvPr>
            <p:ph type="title"/>
          </p:nvPr>
        </p:nvSpPr>
        <p:spPr>
          <a:xfrm>
            <a:off x="899592" y="620688"/>
            <a:ext cx="8020050" cy="1582738"/>
          </a:xfrm>
        </p:spPr>
        <p:txBody>
          <a:bodyPr>
            <a:normAutofit fontScale="90000"/>
          </a:bodyPr>
          <a:lstStyle/>
          <a:p>
            <a:pPr eaLnBrk="1" fontAlgn="auto" hangingPunct="1">
              <a:spcAft>
                <a:spcPts val="0"/>
              </a:spcAft>
              <a:defRPr/>
            </a:pPr>
            <a:br>
              <a:rPr lang="de-DE" altLang="de-DE" sz="3200">
                <a:solidFill>
                  <a:srgbClr val="C00000"/>
                </a:solidFill>
              </a:rPr>
            </a:br>
            <a:r>
              <a:rPr lang="de-DE" altLang="de-DE" sz="2200" b="0">
                <a:solidFill>
                  <a:srgbClr val="FFC000"/>
                </a:solidFill>
                <a:latin typeface="Helvetica" panose="020B0604020202020204" pitchFamily="34" charset="0"/>
                <a:cs typeface="Helvetica" panose="020B0604020202020204" pitchFamily="34" charset="0"/>
              </a:rPr>
              <a:t>Real</a:t>
            </a:r>
            <a:r>
              <a:rPr lang="de-DE" altLang="de-DE" sz="2200" b="0">
                <a:latin typeface="Helvetica" panose="020B0604020202020204" pitchFamily="34" charset="0"/>
                <a:cs typeface="Helvetica" panose="020B0604020202020204" pitchFamily="34" charset="0"/>
              </a:rPr>
              <a:t>/</a:t>
            </a:r>
            <a:r>
              <a:rPr lang="de-DE" altLang="de-DE" sz="2200" b="0">
                <a:solidFill>
                  <a:srgbClr val="00B050"/>
                </a:solidFill>
                <a:effectLst/>
                <a:latin typeface="Helvetica" panose="020B0604020202020204" pitchFamily="34" charset="0"/>
                <a:cs typeface="Helvetica" panose="020B0604020202020204" pitchFamily="34" charset="0"/>
              </a:rPr>
              <a:t>Sek</a:t>
            </a:r>
            <a:r>
              <a:rPr lang="de-DE" altLang="de-DE" sz="2200" b="0">
                <a:effectLst/>
                <a:latin typeface="Helvetica" panose="020B0604020202020204" pitchFamily="34" charset="0"/>
                <a:cs typeface="Helvetica" panose="020B0604020202020204" pitchFamily="34" charset="0"/>
              </a:rPr>
              <a:t>/</a:t>
            </a:r>
            <a:r>
              <a:rPr lang="de-DE" altLang="de-DE" sz="2200" b="0" err="1">
                <a:solidFill>
                  <a:srgbClr val="002060"/>
                </a:solidFill>
                <a:effectLst/>
                <a:latin typeface="Helvetica" panose="020B0604020202020204" pitchFamily="34" charset="0"/>
                <a:cs typeface="Helvetica" panose="020B0604020202020204" pitchFamily="34" charset="0"/>
              </a:rPr>
              <a:t>Bez</a:t>
            </a:r>
            <a:r>
              <a:rPr lang="de-DE" altLang="de-DE" sz="2200" b="0">
                <a:effectLst/>
                <a:latin typeface="Helvetica" panose="020B0604020202020204" pitchFamily="34" charset="0"/>
                <a:cs typeface="Helvetica" panose="020B0604020202020204" pitchFamily="34" charset="0"/>
              </a:rPr>
              <a:t>  </a:t>
            </a:r>
            <a:r>
              <a:rPr lang="de-DE" altLang="de-DE" sz="2700">
                <a:latin typeface="Helvetica" panose="020B0604020202020204" pitchFamily="34" charset="0"/>
                <a:cs typeface="Helvetica" panose="020B0604020202020204" pitchFamily="34" charset="0"/>
              </a:rPr>
              <a:t>-  Anforderungen</a:t>
            </a:r>
            <a:br>
              <a:rPr lang="de-DE" altLang="de-DE" sz="2700">
                <a:latin typeface="Helvetica" panose="020B0604020202020204" pitchFamily="34" charset="0"/>
                <a:cs typeface="Helvetica" panose="020B0604020202020204" pitchFamily="34" charset="0"/>
              </a:rPr>
            </a:br>
            <a:r>
              <a:rPr lang="de-DE" altLang="de-DE" sz="2700">
                <a:latin typeface="Helvetica" panose="020B0604020202020204" pitchFamily="34" charset="0"/>
                <a:cs typeface="Helvetica" panose="020B0604020202020204" pitchFamily="34" charset="0"/>
              </a:rPr>
              <a:t>Vorgaben des Kantons für die Oberstufe </a:t>
            </a:r>
            <a:br>
              <a:rPr lang="de-DE" altLang="de-DE" sz="3200"/>
            </a:br>
            <a:endParaRPr lang="de-DE" altLang="de-DE" sz="3200"/>
          </a:p>
        </p:txBody>
      </p:sp>
      <p:sp>
        <p:nvSpPr>
          <p:cNvPr id="45059" name="Rectangle 3">
            <a:extLst>
              <a:ext uri="{FF2B5EF4-FFF2-40B4-BE49-F238E27FC236}">
                <a16:creationId xmlns:a16="http://schemas.microsoft.com/office/drawing/2014/main" id="{3C6281EF-53D5-47C0-B68F-8904EDD1CC20}"/>
              </a:ext>
            </a:extLst>
          </p:cNvPr>
          <p:cNvSpPr txBox="1">
            <a:spLocks noChangeArrowheads="1"/>
          </p:cNvSpPr>
          <p:nvPr/>
        </p:nvSpPr>
        <p:spPr bwMode="auto">
          <a:xfrm>
            <a:off x="476250" y="4365625"/>
            <a:ext cx="8064500" cy="1143000"/>
          </a:xfrm>
          <a:prstGeom prst="rect">
            <a:avLst/>
          </a:prstGeom>
          <a:solidFill>
            <a:schemeClr val="accent3">
              <a:lumMod val="20000"/>
              <a:lumOff val="80000"/>
            </a:schemeClr>
          </a:solidFill>
          <a:ln w="9525">
            <a:solidFill>
              <a:srgbClr val="FF0000"/>
            </a:solidFill>
            <a:miter lim="800000"/>
            <a:headEnd/>
            <a:tailEnd/>
          </a:ln>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13716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lnSpc>
                <a:spcPct val="90000"/>
              </a:lnSpc>
              <a:buFont typeface="Wingdings" panose="05000000000000000000" pitchFamily="2" charset="2"/>
              <a:buNone/>
              <a:defRPr/>
            </a:pPr>
            <a:r>
              <a:rPr lang="de-DE" altLang="de-DE" sz="2800">
                <a:solidFill>
                  <a:schemeClr val="folHlink"/>
                </a:solidFill>
              </a:rPr>
              <a:t>	</a:t>
            </a:r>
          </a:p>
          <a:p>
            <a:pPr eaLnBrk="1" hangingPunct="1">
              <a:lnSpc>
                <a:spcPct val="90000"/>
              </a:lnSpc>
              <a:buFont typeface="Wingdings" panose="05000000000000000000" pitchFamily="2" charset="2"/>
              <a:buNone/>
              <a:defRPr/>
            </a:pPr>
            <a:r>
              <a:rPr lang="de-CH" altLang="de-DE" sz="1800">
                <a:solidFill>
                  <a:srgbClr val="FFC000"/>
                </a:solidFill>
                <a:sym typeface="Wingdings" panose="05000000000000000000" pitchFamily="2" charset="2"/>
              </a:rPr>
              <a:t>     </a:t>
            </a:r>
            <a:r>
              <a:rPr lang="de-CH" altLang="de-DE" sz="1800">
                <a:solidFill>
                  <a:srgbClr val="FFC000"/>
                </a:solidFill>
              </a:rPr>
              <a:t>Erfahrungswerte, die zum Zwischenbericht führen </a:t>
            </a:r>
            <a:endParaRPr lang="de-DE" altLang="de-DE" sz="1800">
              <a:solidFill>
                <a:srgbClr val="FFC000"/>
              </a:solidFill>
            </a:endParaRPr>
          </a:p>
        </p:txBody>
      </p:sp>
      <p:sp>
        <p:nvSpPr>
          <p:cNvPr id="33796" name="Rectangle 3">
            <a:extLst>
              <a:ext uri="{FF2B5EF4-FFF2-40B4-BE49-F238E27FC236}">
                <a16:creationId xmlns:a16="http://schemas.microsoft.com/office/drawing/2014/main" id="{A7662D0D-FD9F-460F-9BD3-D55C967DAEEB}"/>
              </a:ext>
            </a:extLst>
          </p:cNvPr>
          <p:cNvSpPr txBox="1">
            <a:spLocks noChangeArrowheads="1"/>
          </p:cNvSpPr>
          <p:nvPr/>
        </p:nvSpPr>
        <p:spPr bwMode="auto">
          <a:xfrm>
            <a:off x="536182" y="2075986"/>
            <a:ext cx="8064500" cy="180022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13716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indent="-255270" eaLnBrk="1" hangingPunct="1">
              <a:lnSpc>
                <a:spcPct val="90000"/>
              </a:lnSpc>
              <a:buFont typeface="Wingdings" panose="05000000000000000000" pitchFamily="2" charset="2"/>
              <a:buNone/>
            </a:pPr>
            <a:r>
              <a:rPr lang="de-DE" altLang="de-DE" sz="2800">
                <a:solidFill>
                  <a:schemeClr val="folHlink"/>
                </a:solidFill>
                <a:latin typeface="Lucida Sans Unicode"/>
                <a:cs typeface="Lucida Sans Unicode"/>
              </a:rPr>
              <a:t>	</a:t>
            </a:r>
            <a:endParaRPr lang="de-DE">
              <a:solidFill>
                <a:schemeClr val="folHlink"/>
              </a:solidFill>
              <a:latin typeface="Lucida Sans Unicode"/>
              <a:cs typeface="Lucida Sans Unicode"/>
            </a:endParaRPr>
          </a:p>
          <a:p>
            <a:pPr indent="-255270" eaLnBrk="1" hangingPunct="1">
              <a:lnSpc>
                <a:spcPct val="90000"/>
              </a:lnSpc>
              <a:buNone/>
            </a:pPr>
            <a:r>
              <a:rPr lang="de-CH" altLang="de-DE" sz="2000" b="1">
                <a:solidFill>
                  <a:srgbClr val="FFC000"/>
                </a:solidFill>
                <a:effectLst>
                  <a:outerShdw blurRad="31750" dist="25400" dir="5400000" algn="tl" rotWithShape="0">
                    <a:srgbClr val="000000">
                      <a:alpha val="25000"/>
                    </a:srgbClr>
                  </a:outerShdw>
                </a:effectLst>
                <a:latin typeface="Helvetica"/>
                <a:ea typeface="+mj-ea"/>
                <a:cs typeface="Helvetica"/>
              </a:rPr>
              <a:t>Kernfächer:</a:t>
            </a:r>
            <a:r>
              <a:rPr lang="de-CH" altLang="de-DE" sz="2000">
                <a:solidFill>
                  <a:srgbClr val="FFC000"/>
                </a:solidFill>
                <a:effectLst>
                  <a:outerShdw blurRad="31750" dist="25400" dir="5400000" algn="tl" rotWithShape="0">
                    <a:srgbClr val="000000">
                      <a:alpha val="25000"/>
                    </a:srgbClr>
                  </a:outerShdw>
                </a:effectLst>
                <a:latin typeface="Helvetica"/>
                <a:ea typeface="+mj-ea"/>
                <a:cs typeface="Helvetica"/>
              </a:rPr>
              <a:t>                    überwiegend genügend</a:t>
            </a:r>
          </a:p>
          <a:p>
            <a:pPr indent="-255270" eaLnBrk="1" hangingPunct="1">
              <a:lnSpc>
                <a:spcPct val="90000"/>
              </a:lnSpc>
              <a:buNone/>
            </a:pPr>
            <a:r>
              <a:rPr lang="de-CH" altLang="de-DE" sz="2000" b="1">
                <a:solidFill>
                  <a:srgbClr val="FFC000"/>
                </a:solidFill>
                <a:effectLst>
                  <a:outerShdw blurRad="31750" dist="25400" dir="5400000" algn="tl" rotWithShape="0">
                    <a:srgbClr val="000000">
                      <a:alpha val="25000"/>
                    </a:srgbClr>
                  </a:outerShdw>
                </a:effectLst>
                <a:latin typeface="Helvetica"/>
                <a:ea typeface="+mj-ea"/>
                <a:cs typeface="Helvetica"/>
              </a:rPr>
              <a:t>Erweiterungsfächer:</a:t>
            </a:r>
            <a:r>
              <a:rPr lang="de-CH" altLang="de-DE" sz="2000">
                <a:solidFill>
                  <a:srgbClr val="FFC000"/>
                </a:solidFill>
                <a:effectLst>
                  <a:outerShdw blurRad="31750" dist="25400" dir="5400000" algn="tl" rotWithShape="0">
                    <a:srgbClr val="000000">
                      <a:alpha val="25000"/>
                    </a:srgbClr>
                  </a:outerShdw>
                </a:effectLst>
                <a:latin typeface="Helvetica"/>
                <a:ea typeface="+mj-ea"/>
                <a:cs typeface="Helvetica"/>
              </a:rPr>
              <a:t>      überwiegend genügend</a:t>
            </a:r>
            <a:endParaRPr lang="de-DE" altLang="de-DE" sz="2000">
              <a:solidFill>
                <a:srgbClr val="FFC000"/>
              </a:solidFill>
              <a:effectLst>
                <a:outerShdw blurRad="31750" dist="25400" dir="5400000" algn="tl" rotWithShape="0">
                  <a:srgbClr val="000000">
                    <a:alpha val="25000"/>
                  </a:srgbClr>
                </a:outerShdw>
              </a:effectLst>
              <a:latin typeface="Helvetica"/>
              <a:ea typeface="+mj-ea"/>
              <a:cs typeface="Helvetica"/>
            </a:endParaRP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B1612CC4-50B8-4573-87E2-5B656354A812}"/>
              </a:ext>
            </a:extLst>
          </p:cNvPr>
          <p:cNvSpPr>
            <a:spLocks noGrp="1" noChangeArrowheads="1"/>
          </p:cNvSpPr>
          <p:nvPr>
            <p:ph idx="1"/>
          </p:nvPr>
        </p:nvSpPr>
        <p:spPr>
          <a:xfrm>
            <a:off x="539750" y="2276475"/>
            <a:ext cx="8148638" cy="1439863"/>
          </a:xfrm>
          <a:ln>
            <a:solidFill>
              <a:srgbClr val="00B050"/>
            </a:solidFill>
            <a:miter lim="800000"/>
            <a:headEnd/>
            <a:tailEnd/>
          </a:ln>
        </p:spPr>
        <p:txBody>
          <a:bodyPr/>
          <a:lstStyle/>
          <a:p>
            <a:pPr indent="-255270" eaLnBrk="1" hangingPunct="1">
              <a:lnSpc>
                <a:spcPct val="90000"/>
              </a:lnSpc>
              <a:buFont typeface="Wingdings" panose="05000000000000000000" pitchFamily="2" charset="2"/>
              <a:buNone/>
            </a:pPr>
            <a:r>
              <a:rPr lang="de-DE" altLang="de-DE" sz="2800">
                <a:solidFill>
                  <a:schemeClr val="folHlink"/>
                </a:solidFill>
              </a:rPr>
              <a:t>	</a:t>
            </a:r>
            <a:endParaRPr lang="de-DE">
              <a:solidFill>
                <a:schemeClr val="folHlink"/>
              </a:solidFill>
            </a:endParaRPr>
          </a:p>
          <a:p>
            <a:pPr indent="-255270" eaLnBrk="1" hangingPunct="1">
              <a:lnSpc>
                <a:spcPct val="90000"/>
              </a:lnSpc>
              <a:buNone/>
            </a:pPr>
            <a:r>
              <a:rPr lang="de-DE" altLang="de-DE" sz="2000" b="1">
                <a:solidFill>
                  <a:srgbClr val="00B050"/>
                </a:solidFill>
              </a:rPr>
              <a:t>Kernfächer:</a:t>
            </a:r>
            <a:r>
              <a:rPr lang="de-DE" altLang="de-DE" sz="2000">
                <a:solidFill>
                  <a:srgbClr val="00B050"/>
                </a:solidFill>
              </a:rPr>
              <a:t>                     überwiegend gut</a:t>
            </a:r>
            <a:endParaRPr lang="de-DE" altLang="de-DE" sz="2000">
              <a:solidFill>
                <a:srgbClr val="00B050"/>
              </a:solidFill>
              <a:cs typeface="Lucida Sans Unicode"/>
            </a:endParaRPr>
          </a:p>
          <a:p>
            <a:pPr indent="-255270" eaLnBrk="1" hangingPunct="1">
              <a:lnSpc>
                <a:spcPct val="90000"/>
              </a:lnSpc>
              <a:buNone/>
            </a:pPr>
            <a:r>
              <a:rPr lang="de-DE" altLang="de-DE" sz="2000" b="1">
                <a:solidFill>
                  <a:srgbClr val="00B050"/>
                </a:solidFill>
              </a:rPr>
              <a:t>Erweiterungsfächer:</a:t>
            </a:r>
            <a:r>
              <a:rPr lang="de-DE" altLang="de-DE" sz="2000">
                <a:solidFill>
                  <a:srgbClr val="00B050"/>
                </a:solidFill>
              </a:rPr>
              <a:t>        genügend bis gut</a:t>
            </a:r>
            <a:endParaRPr lang="de-DE" altLang="de-DE" sz="2000">
              <a:solidFill>
                <a:srgbClr val="00B050"/>
              </a:solidFill>
              <a:cs typeface="Lucida Sans Unicode"/>
            </a:endParaRPr>
          </a:p>
        </p:txBody>
      </p:sp>
      <p:sp>
        <p:nvSpPr>
          <p:cNvPr id="21507" name="Rectangle 5">
            <a:extLst>
              <a:ext uri="{FF2B5EF4-FFF2-40B4-BE49-F238E27FC236}">
                <a16:creationId xmlns:a16="http://schemas.microsoft.com/office/drawing/2014/main" id="{B4FE1D67-9DA2-48BA-A741-12C5794E17AE}"/>
              </a:ext>
            </a:extLst>
          </p:cNvPr>
          <p:cNvSpPr>
            <a:spLocks noGrp="1" noChangeArrowheads="1"/>
          </p:cNvSpPr>
          <p:nvPr>
            <p:ph type="title"/>
          </p:nvPr>
        </p:nvSpPr>
        <p:spPr>
          <a:xfrm>
            <a:off x="899592" y="620688"/>
            <a:ext cx="8020050" cy="1582738"/>
          </a:xfrm>
        </p:spPr>
        <p:txBody>
          <a:bodyPr>
            <a:normAutofit fontScale="90000"/>
          </a:bodyPr>
          <a:lstStyle/>
          <a:p>
            <a:pPr eaLnBrk="1" fontAlgn="auto" hangingPunct="1">
              <a:spcAft>
                <a:spcPts val="0"/>
              </a:spcAft>
              <a:defRPr/>
            </a:pPr>
            <a:br>
              <a:rPr lang="de-DE" altLang="de-DE" sz="3200">
                <a:solidFill>
                  <a:srgbClr val="C00000"/>
                </a:solidFill>
              </a:rPr>
            </a:br>
            <a:r>
              <a:rPr lang="de-DE" altLang="de-DE" sz="2200">
                <a:solidFill>
                  <a:srgbClr val="FFC000"/>
                </a:solidFill>
                <a:effectLst/>
                <a:latin typeface="Helvetica" panose="020B0604020202020204" pitchFamily="34" charset="0"/>
                <a:cs typeface="Helvetica" panose="020B0604020202020204" pitchFamily="34" charset="0"/>
              </a:rPr>
              <a:t>Real</a:t>
            </a:r>
            <a:r>
              <a:rPr lang="de-DE" altLang="de-DE" sz="2200">
                <a:latin typeface="Helvetica" panose="020B0604020202020204" pitchFamily="34" charset="0"/>
                <a:cs typeface="Helvetica" panose="020B0604020202020204" pitchFamily="34" charset="0"/>
              </a:rPr>
              <a:t>/</a:t>
            </a:r>
            <a:r>
              <a:rPr lang="de-DE" altLang="de-DE" sz="2200">
                <a:solidFill>
                  <a:srgbClr val="00B050"/>
                </a:solidFill>
                <a:latin typeface="Helvetica" panose="020B0604020202020204" pitchFamily="34" charset="0"/>
                <a:cs typeface="Helvetica" panose="020B0604020202020204" pitchFamily="34" charset="0"/>
              </a:rPr>
              <a:t>Sek</a:t>
            </a:r>
            <a:r>
              <a:rPr lang="de-DE" altLang="de-DE" sz="2200">
                <a:latin typeface="Helvetica" panose="020B0604020202020204" pitchFamily="34" charset="0"/>
                <a:cs typeface="Helvetica" panose="020B0604020202020204" pitchFamily="34" charset="0"/>
              </a:rPr>
              <a:t>/</a:t>
            </a:r>
            <a:r>
              <a:rPr lang="de-DE" altLang="de-DE" sz="2200" err="1">
                <a:solidFill>
                  <a:srgbClr val="002060"/>
                </a:solidFill>
                <a:effectLst/>
                <a:latin typeface="Helvetica" panose="020B0604020202020204" pitchFamily="34" charset="0"/>
                <a:cs typeface="Helvetica" panose="020B0604020202020204" pitchFamily="34" charset="0"/>
              </a:rPr>
              <a:t>Bez</a:t>
            </a:r>
            <a:r>
              <a:rPr lang="de-DE" altLang="de-DE" sz="2200">
                <a:latin typeface="Helvetica" panose="020B0604020202020204" pitchFamily="34" charset="0"/>
                <a:cs typeface="Helvetica" panose="020B0604020202020204" pitchFamily="34" charset="0"/>
              </a:rPr>
              <a:t>  </a:t>
            </a:r>
            <a:r>
              <a:rPr lang="de-DE" altLang="de-DE" sz="2700">
                <a:latin typeface="Helvetica" panose="020B0604020202020204" pitchFamily="34" charset="0"/>
                <a:cs typeface="Helvetica" panose="020B0604020202020204" pitchFamily="34" charset="0"/>
              </a:rPr>
              <a:t>-  Anforderungen</a:t>
            </a:r>
            <a:br>
              <a:rPr lang="de-DE" altLang="de-DE" sz="2700">
                <a:latin typeface="Helvetica" panose="020B0604020202020204" pitchFamily="34" charset="0"/>
                <a:cs typeface="Helvetica" panose="020B0604020202020204" pitchFamily="34" charset="0"/>
              </a:rPr>
            </a:br>
            <a:r>
              <a:rPr lang="de-DE" altLang="de-DE" sz="2700">
                <a:latin typeface="Helvetica" panose="020B0604020202020204" pitchFamily="34" charset="0"/>
                <a:cs typeface="Helvetica" panose="020B0604020202020204" pitchFamily="34" charset="0"/>
              </a:rPr>
              <a:t>Vorgaben des Kantons für die Oberstufe </a:t>
            </a:r>
            <a:br>
              <a:rPr lang="de-DE" altLang="de-DE" sz="3200"/>
            </a:br>
            <a:endParaRPr lang="de-DE" altLang="de-DE" sz="3200"/>
          </a:p>
        </p:txBody>
      </p:sp>
      <p:sp>
        <p:nvSpPr>
          <p:cNvPr id="35844" name="Rectangle 3">
            <a:extLst>
              <a:ext uri="{FF2B5EF4-FFF2-40B4-BE49-F238E27FC236}">
                <a16:creationId xmlns:a16="http://schemas.microsoft.com/office/drawing/2014/main" id="{480689B2-4F25-4436-8EEA-E4E49EB37C30}"/>
              </a:ext>
            </a:extLst>
          </p:cNvPr>
          <p:cNvSpPr txBox="1">
            <a:spLocks noChangeArrowheads="1"/>
          </p:cNvSpPr>
          <p:nvPr/>
        </p:nvSpPr>
        <p:spPr bwMode="auto">
          <a:xfrm>
            <a:off x="539750" y="3933825"/>
            <a:ext cx="8148638" cy="863600"/>
          </a:xfrm>
          <a:prstGeom prst="rect">
            <a:avLst/>
          </a:prstGeom>
          <a:solidFill>
            <a:srgbClr val="CCFF33"/>
          </a:solidFill>
          <a:ln w="9525">
            <a:solidFill>
              <a:srgbClr val="00B050"/>
            </a:solidFill>
            <a:miter lim="800000"/>
            <a:headEnd/>
            <a:tailEnd/>
          </a:ln>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13716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lnSpc>
                <a:spcPct val="90000"/>
              </a:lnSpc>
              <a:buFont typeface="Wingdings" panose="05000000000000000000" pitchFamily="2" charset="2"/>
              <a:buNone/>
            </a:pPr>
            <a:r>
              <a:rPr lang="de-DE" altLang="de-DE" sz="1400">
                <a:solidFill>
                  <a:schemeClr val="folHlink"/>
                </a:solidFill>
              </a:rPr>
              <a:t>	</a:t>
            </a:r>
          </a:p>
          <a:p>
            <a:pPr eaLnBrk="1" hangingPunct="1">
              <a:lnSpc>
                <a:spcPct val="90000"/>
              </a:lnSpc>
              <a:buFont typeface="Wingdings" panose="05000000000000000000" pitchFamily="2" charset="2"/>
              <a:buNone/>
            </a:pPr>
            <a:r>
              <a:rPr lang="de-DE" altLang="de-DE" sz="2800">
                <a:solidFill>
                  <a:srgbClr val="00B050"/>
                </a:solidFill>
                <a:sym typeface="Wingdings" panose="05000000000000000000" pitchFamily="2" charset="2"/>
              </a:rPr>
              <a:t>   </a:t>
            </a:r>
            <a:r>
              <a:rPr lang="de-DE" altLang="de-DE" sz="1800">
                <a:solidFill>
                  <a:srgbClr val="00B050"/>
                </a:solidFill>
                <a:sym typeface="Wingdings" panose="05000000000000000000" pitchFamily="2" charset="2"/>
              </a:rPr>
              <a:t>Erfahrungswerte, die zum Zwischenbericht führen</a:t>
            </a:r>
            <a:endParaRPr lang="de-DE" altLang="de-DE" sz="1800">
              <a:solidFill>
                <a:srgbClr val="00B050"/>
              </a:solidFill>
            </a:endParaRPr>
          </a:p>
          <a:p>
            <a:pPr eaLnBrk="1" hangingPunct="1">
              <a:lnSpc>
                <a:spcPct val="90000"/>
              </a:lnSpc>
              <a:buFont typeface="Wingdings" panose="05000000000000000000" pitchFamily="2" charset="2"/>
              <a:buNone/>
            </a:pPr>
            <a:endParaRPr lang="de-DE" altLang="de-DE" sz="2800">
              <a:solidFill>
                <a:srgbClr val="00B050"/>
              </a:solidFill>
            </a:endParaRPr>
          </a:p>
        </p:txBody>
      </p:sp>
      <p:sp>
        <p:nvSpPr>
          <p:cNvPr id="5" name="Rectangle 3">
            <a:extLst>
              <a:ext uri="{FF2B5EF4-FFF2-40B4-BE49-F238E27FC236}">
                <a16:creationId xmlns:a16="http://schemas.microsoft.com/office/drawing/2014/main" id="{7A6AAE6E-0948-42AB-941D-1967CF165B98}"/>
              </a:ext>
            </a:extLst>
          </p:cNvPr>
          <p:cNvSpPr txBox="1">
            <a:spLocks noChangeArrowheads="1"/>
          </p:cNvSpPr>
          <p:nvPr/>
        </p:nvSpPr>
        <p:spPr bwMode="auto">
          <a:xfrm>
            <a:off x="539750" y="4941888"/>
            <a:ext cx="8148638" cy="863600"/>
          </a:xfrm>
          <a:prstGeom prst="rect">
            <a:avLst/>
          </a:prstGeom>
          <a:noFill/>
          <a:ln>
            <a:solidFill>
              <a:srgbClr val="00B050"/>
            </a:solidFill>
          </a:ln>
        </p:spPr>
        <p:txBody>
          <a:bodyPr>
            <a:normAutofit fontScale="70000" lnSpcReduction="20000"/>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indent="-256032" eaLnBrk="1" fontAlgn="auto" hangingPunct="1">
              <a:lnSpc>
                <a:spcPct val="90000"/>
              </a:lnSpc>
              <a:spcAft>
                <a:spcPts val="0"/>
              </a:spcAft>
              <a:buFont typeface="Wingdings" pitchFamily="2" charset="2"/>
              <a:buNone/>
              <a:defRPr/>
            </a:pPr>
            <a:endParaRPr lang="de-DE" altLang="de-DE" sz="2800">
              <a:solidFill>
                <a:srgbClr val="00B050"/>
              </a:solidFill>
            </a:endParaRPr>
          </a:p>
          <a:p>
            <a:pPr marL="365760" indent="-256032" eaLnBrk="1" fontAlgn="auto" hangingPunct="1">
              <a:lnSpc>
                <a:spcPct val="90000"/>
              </a:lnSpc>
              <a:spcAft>
                <a:spcPts val="0"/>
              </a:spcAft>
              <a:buFont typeface="Wingdings" pitchFamily="2" charset="2"/>
              <a:buNone/>
              <a:defRPr/>
            </a:pPr>
            <a:r>
              <a:rPr lang="de-DE" altLang="de-DE" sz="2800">
                <a:solidFill>
                  <a:srgbClr val="00B050"/>
                </a:solidFill>
              </a:rPr>
              <a:t>Selbständigkeit, Problemlösefähigkeit, Auffassungsgabe,</a:t>
            </a:r>
          </a:p>
          <a:p>
            <a:pPr marL="365760" indent="-256032" eaLnBrk="1" fontAlgn="auto" hangingPunct="1">
              <a:lnSpc>
                <a:spcPct val="90000"/>
              </a:lnSpc>
              <a:spcAft>
                <a:spcPts val="0"/>
              </a:spcAft>
              <a:buFont typeface="Wingdings" pitchFamily="2" charset="2"/>
              <a:buNone/>
              <a:defRPr/>
            </a:pPr>
            <a:r>
              <a:rPr lang="de-DE" altLang="de-DE" sz="2800">
                <a:solidFill>
                  <a:srgbClr val="00B050"/>
                </a:solidFill>
              </a:rPr>
              <a:t>günstige Prognose für Verbleib</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9237ABDC-57CB-4159-9848-D2B72751628F}"/>
              </a:ext>
            </a:extLst>
          </p:cNvPr>
          <p:cNvSpPr>
            <a:spLocks noGrp="1" noChangeArrowheads="1"/>
          </p:cNvSpPr>
          <p:nvPr>
            <p:ph idx="1"/>
          </p:nvPr>
        </p:nvSpPr>
        <p:spPr>
          <a:xfrm>
            <a:off x="514350" y="1989138"/>
            <a:ext cx="8148638" cy="1584325"/>
          </a:xfrm>
          <a:ln>
            <a:solidFill>
              <a:srgbClr val="0070C0"/>
            </a:solidFill>
          </a:ln>
        </p:spPr>
        <p:txBody>
          <a:bodyPr>
            <a:normAutofit fontScale="77500" lnSpcReduction="20000"/>
          </a:bodyPr>
          <a:lstStyle/>
          <a:p>
            <a:pPr marL="365760" indent="-256032" eaLnBrk="1" fontAlgn="auto" hangingPunct="1">
              <a:lnSpc>
                <a:spcPct val="90000"/>
              </a:lnSpc>
              <a:spcAft>
                <a:spcPts val="0"/>
              </a:spcAft>
              <a:buFont typeface="Wingdings" pitchFamily="2" charset="2"/>
              <a:buNone/>
              <a:defRPr/>
            </a:pPr>
            <a:r>
              <a:rPr lang="de-DE" altLang="de-DE" sz="2800">
                <a:solidFill>
                  <a:schemeClr val="folHlink"/>
                </a:solidFill>
              </a:rPr>
              <a:t>	</a:t>
            </a:r>
          </a:p>
          <a:p>
            <a:pPr marL="365760" indent="-256032" eaLnBrk="1" fontAlgn="auto" hangingPunct="1">
              <a:lnSpc>
                <a:spcPct val="90000"/>
              </a:lnSpc>
              <a:spcAft>
                <a:spcPts val="0"/>
              </a:spcAft>
              <a:buFont typeface="Wingdings" pitchFamily="2" charset="2"/>
              <a:buNone/>
              <a:defRPr/>
            </a:pPr>
            <a:r>
              <a:rPr lang="de-DE" altLang="de-DE" sz="2800" b="1">
                <a:solidFill>
                  <a:srgbClr val="002060"/>
                </a:solidFill>
              </a:rPr>
              <a:t>Kernfächer:</a:t>
            </a:r>
            <a:r>
              <a:rPr lang="de-DE" altLang="de-DE" sz="2800">
                <a:solidFill>
                  <a:srgbClr val="002060"/>
                </a:solidFill>
              </a:rPr>
              <a:t> gut bis sehr gut</a:t>
            </a:r>
          </a:p>
          <a:p>
            <a:pPr marL="365760" indent="-256032" eaLnBrk="1" fontAlgn="auto" hangingPunct="1">
              <a:lnSpc>
                <a:spcPct val="90000"/>
              </a:lnSpc>
              <a:spcAft>
                <a:spcPts val="0"/>
              </a:spcAft>
              <a:buFont typeface="Wingdings" pitchFamily="2" charset="2"/>
              <a:buNone/>
              <a:defRPr/>
            </a:pPr>
            <a:endParaRPr lang="de-DE" altLang="de-DE" sz="2800">
              <a:solidFill>
                <a:srgbClr val="002060"/>
              </a:solidFill>
            </a:endParaRPr>
          </a:p>
          <a:p>
            <a:pPr marL="365760" indent="-256032" eaLnBrk="1" fontAlgn="auto" hangingPunct="1">
              <a:lnSpc>
                <a:spcPct val="90000"/>
              </a:lnSpc>
              <a:spcAft>
                <a:spcPts val="0"/>
              </a:spcAft>
              <a:buFont typeface="Wingdings" pitchFamily="2" charset="2"/>
              <a:buNone/>
              <a:defRPr/>
            </a:pPr>
            <a:r>
              <a:rPr lang="de-DE" altLang="de-DE" sz="2800" b="1">
                <a:solidFill>
                  <a:srgbClr val="002060"/>
                </a:solidFill>
              </a:rPr>
              <a:t>Erweiterungsfächer:</a:t>
            </a:r>
            <a:r>
              <a:rPr lang="de-DE" altLang="de-DE" sz="2800">
                <a:solidFill>
                  <a:srgbClr val="002060"/>
                </a:solidFill>
              </a:rPr>
              <a:t> überwiegend gut</a:t>
            </a:r>
          </a:p>
          <a:p>
            <a:pPr marL="365760" indent="-256032" eaLnBrk="1" fontAlgn="auto" hangingPunct="1">
              <a:lnSpc>
                <a:spcPct val="90000"/>
              </a:lnSpc>
              <a:spcAft>
                <a:spcPts val="0"/>
              </a:spcAft>
              <a:buFont typeface="Wingdings" pitchFamily="2" charset="2"/>
              <a:buNone/>
              <a:defRPr/>
            </a:pPr>
            <a:r>
              <a:rPr lang="de-DE" altLang="de-DE" sz="2800">
                <a:solidFill>
                  <a:srgbClr val="00B050"/>
                </a:solidFill>
              </a:rPr>
              <a:t>	</a:t>
            </a:r>
          </a:p>
        </p:txBody>
      </p:sp>
      <p:sp>
        <p:nvSpPr>
          <p:cNvPr id="21507" name="Rectangle 5">
            <a:extLst>
              <a:ext uri="{FF2B5EF4-FFF2-40B4-BE49-F238E27FC236}">
                <a16:creationId xmlns:a16="http://schemas.microsoft.com/office/drawing/2014/main" id="{8260961C-C63E-4E9F-A638-ED2B00C0E5C8}"/>
              </a:ext>
            </a:extLst>
          </p:cNvPr>
          <p:cNvSpPr>
            <a:spLocks noGrp="1" noChangeArrowheads="1"/>
          </p:cNvSpPr>
          <p:nvPr>
            <p:ph type="title"/>
          </p:nvPr>
        </p:nvSpPr>
        <p:spPr>
          <a:xfrm>
            <a:off x="899592" y="620688"/>
            <a:ext cx="8020050" cy="1582738"/>
          </a:xfrm>
        </p:spPr>
        <p:txBody>
          <a:bodyPr>
            <a:normAutofit fontScale="90000"/>
          </a:bodyPr>
          <a:lstStyle/>
          <a:p>
            <a:pPr eaLnBrk="1" fontAlgn="auto" hangingPunct="1">
              <a:spcAft>
                <a:spcPts val="0"/>
              </a:spcAft>
              <a:defRPr/>
            </a:pPr>
            <a:br>
              <a:rPr lang="de-DE" altLang="de-DE" sz="3200">
                <a:solidFill>
                  <a:srgbClr val="C00000"/>
                </a:solidFill>
              </a:rPr>
            </a:br>
            <a:r>
              <a:rPr lang="de-DE" altLang="de-DE" sz="2200">
                <a:solidFill>
                  <a:srgbClr val="FFC000"/>
                </a:solidFill>
                <a:effectLst/>
                <a:latin typeface="Helvetica" panose="020B0604020202020204" pitchFamily="34" charset="0"/>
                <a:cs typeface="Helvetica" panose="020B0604020202020204" pitchFamily="34" charset="0"/>
              </a:rPr>
              <a:t>Real</a:t>
            </a:r>
            <a:r>
              <a:rPr lang="de-DE" altLang="de-DE" sz="2200">
                <a:effectLst/>
                <a:latin typeface="Helvetica" panose="020B0604020202020204" pitchFamily="34" charset="0"/>
                <a:cs typeface="Helvetica" panose="020B0604020202020204" pitchFamily="34" charset="0"/>
              </a:rPr>
              <a:t>/</a:t>
            </a:r>
            <a:r>
              <a:rPr lang="de-DE" altLang="de-DE" sz="2200">
                <a:solidFill>
                  <a:srgbClr val="00B050"/>
                </a:solidFill>
                <a:effectLst/>
                <a:latin typeface="Helvetica" panose="020B0604020202020204" pitchFamily="34" charset="0"/>
                <a:cs typeface="Helvetica" panose="020B0604020202020204" pitchFamily="34" charset="0"/>
              </a:rPr>
              <a:t>Sek</a:t>
            </a:r>
            <a:r>
              <a:rPr lang="de-DE" altLang="de-DE" sz="2200">
                <a:effectLst/>
                <a:latin typeface="Helvetica" panose="020B0604020202020204" pitchFamily="34" charset="0"/>
                <a:cs typeface="Helvetica" panose="020B0604020202020204" pitchFamily="34" charset="0"/>
              </a:rPr>
              <a:t>/</a:t>
            </a:r>
            <a:r>
              <a:rPr lang="de-DE" altLang="de-DE" sz="2200" err="1">
                <a:solidFill>
                  <a:srgbClr val="002060"/>
                </a:solidFill>
                <a:latin typeface="Helvetica" panose="020B0604020202020204" pitchFamily="34" charset="0"/>
                <a:cs typeface="Helvetica" panose="020B0604020202020204" pitchFamily="34" charset="0"/>
              </a:rPr>
              <a:t>Bez</a:t>
            </a:r>
            <a:r>
              <a:rPr lang="de-DE" altLang="de-DE" sz="2200">
                <a:latin typeface="Helvetica" panose="020B0604020202020204" pitchFamily="34" charset="0"/>
                <a:cs typeface="Helvetica" panose="020B0604020202020204" pitchFamily="34" charset="0"/>
              </a:rPr>
              <a:t>  </a:t>
            </a:r>
            <a:r>
              <a:rPr lang="de-DE" altLang="de-DE" sz="2700">
                <a:latin typeface="Helvetica" panose="020B0604020202020204" pitchFamily="34" charset="0"/>
                <a:cs typeface="Helvetica" panose="020B0604020202020204" pitchFamily="34" charset="0"/>
              </a:rPr>
              <a:t>-  Anforderungen</a:t>
            </a:r>
            <a:br>
              <a:rPr lang="de-DE" altLang="de-DE" sz="2700">
                <a:latin typeface="Helvetica" panose="020B0604020202020204" pitchFamily="34" charset="0"/>
                <a:cs typeface="Helvetica" panose="020B0604020202020204" pitchFamily="34" charset="0"/>
              </a:rPr>
            </a:br>
            <a:r>
              <a:rPr lang="de-DE" altLang="de-DE" sz="2700">
                <a:latin typeface="Helvetica" panose="020B0604020202020204" pitchFamily="34" charset="0"/>
                <a:cs typeface="Helvetica" panose="020B0604020202020204" pitchFamily="34" charset="0"/>
              </a:rPr>
              <a:t>Vorgaben des Kantons für die Oberstufe </a:t>
            </a:r>
            <a:br>
              <a:rPr lang="de-DE" altLang="de-DE" sz="3200"/>
            </a:br>
            <a:endParaRPr lang="de-DE" altLang="de-DE" sz="3200"/>
          </a:p>
        </p:txBody>
      </p:sp>
      <p:sp>
        <p:nvSpPr>
          <p:cNvPr id="37892" name="Rectangle 3">
            <a:extLst>
              <a:ext uri="{FF2B5EF4-FFF2-40B4-BE49-F238E27FC236}">
                <a16:creationId xmlns:a16="http://schemas.microsoft.com/office/drawing/2014/main" id="{5CEB16A1-676B-4C20-9EA5-D881C58C2101}"/>
              </a:ext>
            </a:extLst>
          </p:cNvPr>
          <p:cNvSpPr txBox="1">
            <a:spLocks noChangeArrowheads="1"/>
          </p:cNvSpPr>
          <p:nvPr/>
        </p:nvSpPr>
        <p:spPr bwMode="auto">
          <a:xfrm>
            <a:off x="525463" y="3789363"/>
            <a:ext cx="8148637" cy="719137"/>
          </a:xfrm>
          <a:prstGeom prst="rect">
            <a:avLst/>
          </a:prstGeom>
          <a:solidFill>
            <a:schemeClr val="bg2"/>
          </a:solidFill>
          <a:ln w="9525">
            <a:solidFill>
              <a:srgbClr val="0070C0"/>
            </a:solidFill>
            <a:miter lim="800000"/>
            <a:headEnd/>
            <a:tailEnd/>
          </a:ln>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13716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lnSpc>
                <a:spcPct val="90000"/>
              </a:lnSpc>
              <a:buFont typeface="Wingdings" panose="05000000000000000000" pitchFamily="2" charset="2"/>
              <a:buNone/>
            </a:pPr>
            <a:endParaRPr lang="de-DE" altLang="de-DE" sz="1600">
              <a:solidFill>
                <a:schemeClr val="folHlink"/>
              </a:solidFill>
            </a:endParaRPr>
          </a:p>
          <a:p>
            <a:pPr eaLnBrk="1" hangingPunct="1">
              <a:lnSpc>
                <a:spcPct val="90000"/>
              </a:lnSpc>
              <a:buFont typeface="Wingdings" panose="05000000000000000000" pitchFamily="2" charset="2"/>
              <a:buNone/>
            </a:pPr>
            <a:r>
              <a:rPr lang="de-DE" altLang="de-DE" sz="1800">
                <a:solidFill>
                  <a:srgbClr val="002060"/>
                </a:solidFill>
                <a:sym typeface="Wingdings" panose="05000000000000000000" pitchFamily="2" charset="2"/>
              </a:rPr>
              <a:t> </a:t>
            </a:r>
            <a:r>
              <a:rPr lang="de-DE" altLang="de-DE" sz="1800">
                <a:solidFill>
                  <a:srgbClr val="002060"/>
                </a:solidFill>
              </a:rPr>
              <a:t>Erfahrungswerte, die zum Zwischenbericht führen</a:t>
            </a:r>
          </a:p>
        </p:txBody>
      </p:sp>
      <p:sp>
        <p:nvSpPr>
          <p:cNvPr id="5" name="Rectangle 3">
            <a:extLst>
              <a:ext uri="{FF2B5EF4-FFF2-40B4-BE49-F238E27FC236}">
                <a16:creationId xmlns:a16="http://schemas.microsoft.com/office/drawing/2014/main" id="{D37FA1B9-8D69-4AF9-8A79-8ED6AFFE4053}"/>
              </a:ext>
            </a:extLst>
          </p:cNvPr>
          <p:cNvSpPr txBox="1">
            <a:spLocks noChangeArrowheads="1"/>
          </p:cNvSpPr>
          <p:nvPr/>
        </p:nvSpPr>
        <p:spPr bwMode="auto">
          <a:xfrm>
            <a:off x="514350" y="4673600"/>
            <a:ext cx="8148638" cy="863600"/>
          </a:xfrm>
          <a:prstGeom prst="rect">
            <a:avLst/>
          </a:prstGeom>
          <a:noFill/>
          <a:ln>
            <a:solidFill>
              <a:srgbClr val="0070C0"/>
            </a:solidFill>
          </a:ln>
        </p:spPr>
        <p:txBody>
          <a:bodyPr>
            <a:normAutofit fontScale="70000" lnSpcReduction="20000"/>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indent="-256032" eaLnBrk="1" fontAlgn="auto" hangingPunct="1">
              <a:lnSpc>
                <a:spcPct val="90000"/>
              </a:lnSpc>
              <a:spcAft>
                <a:spcPts val="0"/>
              </a:spcAft>
              <a:buFont typeface="Wingdings" pitchFamily="2" charset="2"/>
              <a:buNone/>
              <a:defRPr/>
            </a:pPr>
            <a:endParaRPr lang="de-DE" altLang="de-DE" sz="2800">
              <a:solidFill>
                <a:schemeClr val="folHlink"/>
              </a:solidFill>
            </a:endParaRPr>
          </a:p>
          <a:p>
            <a:pPr marL="365760" indent="-256032" eaLnBrk="1" fontAlgn="auto" hangingPunct="1">
              <a:lnSpc>
                <a:spcPct val="90000"/>
              </a:lnSpc>
              <a:spcAft>
                <a:spcPts val="0"/>
              </a:spcAft>
              <a:buFont typeface="Wingdings" pitchFamily="2" charset="2"/>
              <a:buNone/>
              <a:defRPr/>
            </a:pPr>
            <a:r>
              <a:rPr lang="de-DE" altLang="de-DE" sz="2800">
                <a:solidFill>
                  <a:srgbClr val="002060"/>
                </a:solidFill>
              </a:rPr>
              <a:t>Selbständigkeit, Problemlösefähigkeit, Auffassungsgabe,</a:t>
            </a:r>
          </a:p>
          <a:p>
            <a:pPr marL="365760" indent="-256032" eaLnBrk="1" fontAlgn="auto" hangingPunct="1">
              <a:lnSpc>
                <a:spcPct val="90000"/>
              </a:lnSpc>
              <a:spcAft>
                <a:spcPts val="0"/>
              </a:spcAft>
              <a:buFont typeface="Wingdings" pitchFamily="2" charset="2"/>
              <a:buNone/>
              <a:defRPr/>
            </a:pPr>
            <a:r>
              <a:rPr lang="de-DE" altLang="de-DE" sz="2800">
                <a:solidFill>
                  <a:srgbClr val="002060"/>
                </a:solidFill>
              </a:rPr>
              <a:t>günstige Prognose für Verbleib</a:t>
            </a: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496C5677-4D29-4154-A4CC-C550DBE4BD9C}"/>
              </a:ext>
            </a:extLst>
          </p:cNvPr>
          <p:cNvSpPr>
            <a:spLocks noGrp="1" noChangeArrowheads="1"/>
          </p:cNvSpPr>
          <p:nvPr>
            <p:ph idx="1"/>
          </p:nvPr>
        </p:nvSpPr>
        <p:spPr>
          <a:xfrm>
            <a:off x="506413" y="2197100"/>
            <a:ext cx="8458200" cy="4191000"/>
          </a:xfrm>
        </p:spPr>
        <p:txBody>
          <a:bodyPr>
            <a:normAutofit fontScale="62500" lnSpcReduction="20000"/>
          </a:bodyPr>
          <a:lstStyle/>
          <a:p>
            <a:pPr marL="365760" indent="-256032" eaLnBrk="1" fontAlgn="auto" hangingPunct="1">
              <a:lnSpc>
                <a:spcPct val="90000"/>
              </a:lnSpc>
              <a:spcAft>
                <a:spcPts val="0"/>
              </a:spcAft>
              <a:buFont typeface="Wingdings" pitchFamily="2" charset="2"/>
              <a:buNone/>
              <a:defRPr/>
            </a:pPr>
            <a:r>
              <a:rPr lang="de-DE" altLang="de-DE" sz="2800">
                <a:solidFill>
                  <a:schemeClr val="folHlink"/>
                </a:solidFill>
              </a:rPr>
              <a:t>	</a:t>
            </a:r>
          </a:p>
          <a:p>
            <a:pPr marL="365760" indent="-256032" eaLnBrk="1" fontAlgn="auto" hangingPunct="1">
              <a:lnSpc>
                <a:spcPct val="90000"/>
              </a:lnSpc>
              <a:spcAft>
                <a:spcPts val="0"/>
              </a:spcAft>
              <a:buFont typeface="Wingdings" pitchFamily="2" charset="2"/>
              <a:buNone/>
              <a:defRPr/>
            </a:pPr>
            <a:r>
              <a:rPr lang="de-DE" altLang="de-DE" sz="2800">
                <a:solidFill>
                  <a:schemeClr val="folHlink"/>
                </a:solidFill>
              </a:rPr>
              <a:t>	</a:t>
            </a:r>
            <a:r>
              <a:rPr lang="de-DE" altLang="de-DE" sz="3100">
                <a:solidFill>
                  <a:srgbClr val="FFC000"/>
                </a:solidFill>
                <a:latin typeface="Helvetica" panose="020B0604020202020204" pitchFamily="34" charset="0"/>
                <a:cs typeface="Helvetica" panose="020B0604020202020204" pitchFamily="34" charset="0"/>
              </a:rPr>
              <a:t>Vermittelt eine </a:t>
            </a:r>
            <a:r>
              <a:rPr lang="de-DE" altLang="de-DE" sz="3100" b="1">
                <a:solidFill>
                  <a:srgbClr val="FFC000"/>
                </a:solidFill>
                <a:latin typeface="Helvetica" panose="020B0604020202020204" pitchFamily="34" charset="0"/>
                <a:cs typeface="Helvetica" panose="020B0604020202020204" pitchFamily="34" charset="0"/>
              </a:rPr>
              <a:t>breite Allgemeinbildung </a:t>
            </a:r>
            <a:r>
              <a:rPr lang="de-DE" altLang="de-DE" sz="3100">
                <a:solidFill>
                  <a:srgbClr val="FFC000"/>
                </a:solidFill>
                <a:latin typeface="Helvetica" panose="020B0604020202020204" pitchFamily="34" charset="0"/>
                <a:cs typeface="Helvetica" panose="020B0604020202020204" pitchFamily="34" charset="0"/>
              </a:rPr>
              <a:t>und die Grundlagen für das Ergreifen einer Berufslehre </a:t>
            </a:r>
          </a:p>
          <a:p>
            <a:pPr marL="365760" indent="-256032" eaLnBrk="1" fontAlgn="auto" hangingPunct="1">
              <a:lnSpc>
                <a:spcPct val="90000"/>
              </a:lnSpc>
              <a:spcAft>
                <a:spcPts val="0"/>
              </a:spcAft>
              <a:buFont typeface="Wingdings" pitchFamily="2" charset="2"/>
              <a:buNone/>
              <a:defRPr/>
            </a:pPr>
            <a:endParaRPr lang="de-DE" altLang="de-DE" sz="3100">
              <a:solidFill>
                <a:srgbClr val="C00000"/>
              </a:solidFill>
              <a:latin typeface="Helvetica" panose="020B0604020202020204" pitchFamily="34" charset="0"/>
              <a:cs typeface="Helvetica" panose="020B0604020202020204" pitchFamily="34" charset="0"/>
            </a:endParaRPr>
          </a:p>
          <a:p>
            <a:pPr marL="365760" indent="-256032" eaLnBrk="1" fontAlgn="auto" hangingPunct="1">
              <a:lnSpc>
                <a:spcPct val="90000"/>
              </a:lnSpc>
              <a:spcAft>
                <a:spcPts val="0"/>
              </a:spcAft>
              <a:buFont typeface="Wingdings" pitchFamily="2" charset="2"/>
              <a:buNone/>
              <a:defRPr/>
            </a:pPr>
            <a:r>
              <a:rPr lang="de-DE" altLang="de-DE" sz="3100">
                <a:solidFill>
                  <a:srgbClr val="00B050"/>
                </a:solidFill>
                <a:latin typeface="Helvetica" panose="020B0604020202020204" pitchFamily="34" charset="0"/>
                <a:cs typeface="Helvetica" panose="020B0604020202020204" pitchFamily="34" charset="0"/>
              </a:rPr>
              <a:t>	</a:t>
            </a:r>
          </a:p>
          <a:p>
            <a:pPr marL="365760" indent="-256032" eaLnBrk="1" fontAlgn="auto" hangingPunct="1">
              <a:lnSpc>
                <a:spcPct val="90000"/>
              </a:lnSpc>
              <a:spcAft>
                <a:spcPts val="0"/>
              </a:spcAft>
              <a:buFont typeface="Wingdings" pitchFamily="2" charset="2"/>
              <a:buNone/>
              <a:defRPr/>
            </a:pPr>
            <a:r>
              <a:rPr lang="de-DE" altLang="de-DE" sz="3100">
                <a:solidFill>
                  <a:srgbClr val="00B050"/>
                </a:solidFill>
                <a:latin typeface="Helvetica" panose="020B0604020202020204" pitchFamily="34" charset="0"/>
                <a:cs typeface="Helvetica" panose="020B0604020202020204" pitchFamily="34" charset="0"/>
              </a:rPr>
              <a:t>    Vermittelt eine </a:t>
            </a:r>
            <a:r>
              <a:rPr lang="de-DE" altLang="de-DE" sz="3100" b="1">
                <a:solidFill>
                  <a:srgbClr val="00B050"/>
                </a:solidFill>
                <a:latin typeface="Helvetica" panose="020B0604020202020204" pitchFamily="34" charset="0"/>
                <a:cs typeface="Helvetica" panose="020B0604020202020204" pitchFamily="34" charset="0"/>
              </a:rPr>
              <a:t>breite Allgemeinbildung </a:t>
            </a:r>
            <a:r>
              <a:rPr lang="de-DE" altLang="de-DE" sz="3100">
                <a:solidFill>
                  <a:srgbClr val="00B050"/>
                </a:solidFill>
                <a:latin typeface="Helvetica" panose="020B0604020202020204" pitchFamily="34" charset="0"/>
                <a:cs typeface="Helvetica" panose="020B0604020202020204" pitchFamily="34" charset="0"/>
              </a:rPr>
              <a:t>und die Grundlagen für das Ergreifen einer </a:t>
            </a:r>
            <a:r>
              <a:rPr lang="de-DE" altLang="de-DE" sz="3100" b="1">
                <a:solidFill>
                  <a:srgbClr val="00B050"/>
                </a:solidFill>
                <a:latin typeface="Helvetica" panose="020B0604020202020204" pitchFamily="34" charset="0"/>
                <a:cs typeface="Helvetica" panose="020B0604020202020204" pitchFamily="34" charset="0"/>
              </a:rPr>
              <a:t>anspruchsvolleren</a:t>
            </a:r>
            <a:r>
              <a:rPr lang="de-DE" altLang="de-DE" sz="3100">
                <a:solidFill>
                  <a:srgbClr val="00B050"/>
                </a:solidFill>
                <a:latin typeface="Helvetica" panose="020B0604020202020204" pitchFamily="34" charset="0"/>
                <a:cs typeface="Helvetica" panose="020B0604020202020204" pitchFamily="34" charset="0"/>
              </a:rPr>
              <a:t> Berufslehre </a:t>
            </a:r>
          </a:p>
          <a:p>
            <a:pPr marL="365760" indent="-256032" eaLnBrk="1" fontAlgn="auto" hangingPunct="1">
              <a:lnSpc>
                <a:spcPct val="90000"/>
              </a:lnSpc>
              <a:spcAft>
                <a:spcPts val="0"/>
              </a:spcAft>
              <a:buFont typeface="Wingdings" pitchFamily="2" charset="2"/>
              <a:buNone/>
              <a:defRPr/>
            </a:pPr>
            <a:endParaRPr lang="de-DE" altLang="de-DE" sz="3100">
              <a:solidFill>
                <a:schemeClr val="tx2"/>
              </a:solidFill>
              <a:latin typeface="Helvetica" panose="020B0604020202020204" pitchFamily="34" charset="0"/>
              <a:cs typeface="Helvetica" panose="020B0604020202020204" pitchFamily="34" charset="0"/>
            </a:endParaRPr>
          </a:p>
          <a:p>
            <a:pPr marL="365760" indent="-256032" eaLnBrk="1" fontAlgn="auto" hangingPunct="1">
              <a:lnSpc>
                <a:spcPct val="90000"/>
              </a:lnSpc>
              <a:spcAft>
                <a:spcPts val="0"/>
              </a:spcAft>
              <a:buFont typeface="Wingdings" pitchFamily="2" charset="2"/>
              <a:buNone/>
              <a:defRPr/>
            </a:pPr>
            <a:r>
              <a:rPr lang="de-DE" altLang="de-DE" sz="3100">
                <a:latin typeface="Helvetica" panose="020B0604020202020204" pitchFamily="34" charset="0"/>
                <a:cs typeface="Helvetica" panose="020B0604020202020204" pitchFamily="34" charset="0"/>
              </a:rPr>
              <a:t>	</a:t>
            </a:r>
          </a:p>
          <a:p>
            <a:pPr marL="365760" indent="-256032" eaLnBrk="1" fontAlgn="auto" hangingPunct="1">
              <a:lnSpc>
                <a:spcPct val="90000"/>
              </a:lnSpc>
              <a:spcAft>
                <a:spcPts val="0"/>
              </a:spcAft>
              <a:buFont typeface="Wingdings" pitchFamily="2" charset="2"/>
              <a:buNone/>
              <a:defRPr/>
            </a:pPr>
            <a:r>
              <a:rPr lang="de-DE" altLang="de-DE" sz="3100">
                <a:solidFill>
                  <a:srgbClr val="002060"/>
                </a:solidFill>
                <a:latin typeface="Helvetica" panose="020B0604020202020204" pitchFamily="34" charset="0"/>
                <a:cs typeface="Helvetica" panose="020B0604020202020204" pitchFamily="34" charset="0"/>
              </a:rPr>
              <a:t>    Vermittelt eine </a:t>
            </a:r>
            <a:r>
              <a:rPr lang="de-DE" altLang="de-DE" sz="3100" b="1">
                <a:solidFill>
                  <a:srgbClr val="002060"/>
                </a:solidFill>
                <a:latin typeface="Helvetica" panose="020B0604020202020204" pitchFamily="34" charset="0"/>
                <a:cs typeface="Helvetica" panose="020B0604020202020204" pitchFamily="34" charset="0"/>
              </a:rPr>
              <a:t>breite Allgemeinbildung </a:t>
            </a:r>
            <a:r>
              <a:rPr lang="de-DE" altLang="de-DE" sz="3100">
                <a:solidFill>
                  <a:srgbClr val="002060"/>
                </a:solidFill>
                <a:latin typeface="Helvetica" panose="020B0604020202020204" pitchFamily="34" charset="0"/>
                <a:cs typeface="Helvetica" panose="020B0604020202020204" pitchFamily="34" charset="0"/>
              </a:rPr>
              <a:t>und schafft die Grundlagen für den Besuch einer </a:t>
            </a:r>
            <a:r>
              <a:rPr lang="de-DE" altLang="de-DE" sz="3100" b="1">
                <a:solidFill>
                  <a:srgbClr val="002060"/>
                </a:solidFill>
                <a:latin typeface="Helvetica" panose="020B0604020202020204" pitchFamily="34" charset="0"/>
                <a:cs typeface="Helvetica" panose="020B0604020202020204" pitchFamily="34" charset="0"/>
              </a:rPr>
              <a:t>Maturitätsschule</a:t>
            </a:r>
            <a:r>
              <a:rPr lang="de-DE" altLang="de-DE" sz="3100">
                <a:solidFill>
                  <a:srgbClr val="002060"/>
                </a:solidFill>
                <a:latin typeface="Helvetica" panose="020B0604020202020204" pitchFamily="34" charset="0"/>
                <a:cs typeface="Helvetica" panose="020B0604020202020204" pitchFamily="34" charset="0"/>
              </a:rPr>
              <a:t> </a:t>
            </a:r>
            <a:r>
              <a:rPr lang="de-DE" altLang="de-DE" sz="2800">
                <a:solidFill>
                  <a:srgbClr val="002060"/>
                </a:solidFill>
                <a:latin typeface="Helvetica" panose="020B0604020202020204" pitchFamily="34" charset="0"/>
                <a:cs typeface="Helvetica" panose="020B0604020202020204" pitchFamily="34" charset="0"/>
              </a:rPr>
              <a:t>oder das Ergreifen einer </a:t>
            </a:r>
            <a:r>
              <a:rPr lang="de-DE" altLang="de-DE" sz="2800" b="1">
                <a:solidFill>
                  <a:srgbClr val="002060"/>
                </a:solidFill>
                <a:latin typeface="Helvetica" panose="020B0604020202020204" pitchFamily="34" charset="0"/>
                <a:cs typeface="Helvetica" panose="020B0604020202020204" pitchFamily="34" charset="0"/>
              </a:rPr>
              <a:t>anspruchsvollen</a:t>
            </a:r>
            <a:r>
              <a:rPr lang="de-DE" altLang="de-DE" sz="2800">
                <a:solidFill>
                  <a:srgbClr val="002060"/>
                </a:solidFill>
                <a:latin typeface="Helvetica" panose="020B0604020202020204" pitchFamily="34" charset="0"/>
                <a:cs typeface="Helvetica" panose="020B0604020202020204" pitchFamily="34" charset="0"/>
              </a:rPr>
              <a:t> Berufslehre </a:t>
            </a:r>
          </a:p>
          <a:p>
            <a:pPr marL="365760" indent="-256032" eaLnBrk="1" fontAlgn="auto" hangingPunct="1">
              <a:lnSpc>
                <a:spcPct val="90000"/>
              </a:lnSpc>
              <a:spcAft>
                <a:spcPts val="0"/>
              </a:spcAft>
              <a:buFont typeface="Wingdings" pitchFamily="2" charset="2"/>
              <a:buNone/>
              <a:defRPr/>
            </a:pPr>
            <a:endParaRPr lang="de-DE" altLang="de-DE" sz="2800">
              <a:solidFill>
                <a:srgbClr val="002060"/>
              </a:solidFill>
            </a:endParaRPr>
          </a:p>
          <a:p>
            <a:pPr marL="365760" indent="-256032" eaLnBrk="1" fontAlgn="auto" hangingPunct="1">
              <a:lnSpc>
                <a:spcPct val="90000"/>
              </a:lnSpc>
              <a:spcAft>
                <a:spcPts val="0"/>
              </a:spcAft>
              <a:buFont typeface="Wingdings" pitchFamily="2" charset="2"/>
              <a:buNone/>
              <a:defRPr/>
            </a:pPr>
            <a:r>
              <a:rPr lang="de-DE" altLang="de-DE" sz="2800">
                <a:solidFill>
                  <a:schemeClr val="tx2"/>
                </a:solidFill>
              </a:rPr>
              <a:t>		</a:t>
            </a:r>
          </a:p>
          <a:p>
            <a:pPr marL="365760" indent="-256032" eaLnBrk="1" fontAlgn="auto" hangingPunct="1">
              <a:lnSpc>
                <a:spcPct val="90000"/>
              </a:lnSpc>
              <a:spcAft>
                <a:spcPts val="0"/>
              </a:spcAft>
              <a:buFont typeface="Wingdings" pitchFamily="2" charset="2"/>
              <a:buNone/>
              <a:defRPr/>
            </a:pPr>
            <a:r>
              <a:rPr lang="de-DE" altLang="de-DE" sz="2800">
                <a:solidFill>
                  <a:schemeClr val="folHlink"/>
                </a:solidFill>
              </a:rPr>
              <a:t>	</a:t>
            </a:r>
          </a:p>
          <a:p>
            <a:pPr marL="365760" indent="-256032" eaLnBrk="1" fontAlgn="auto" hangingPunct="1">
              <a:lnSpc>
                <a:spcPct val="90000"/>
              </a:lnSpc>
              <a:spcAft>
                <a:spcPts val="0"/>
              </a:spcAft>
              <a:buFont typeface="Wingdings" pitchFamily="2" charset="2"/>
              <a:buNone/>
              <a:defRPr/>
            </a:pPr>
            <a:r>
              <a:rPr lang="de-DE" altLang="de-DE" sz="2800">
                <a:solidFill>
                  <a:schemeClr val="folHlink"/>
                </a:solidFill>
              </a:rPr>
              <a:t>	</a:t>
            </a:r>
          </a:p>
        </p:txBody>
      </p:sp>
      <p:sp>
        <p:nvSpPr>
          <p:cNvPr id="21507" name="Rectangle 5">
            <a:extLst>
              <a:ext uri="{FF2B5EF4-FFF2-40B4-BE49-F238E27FC236}">
                <a16:creationId xmlns:a16="http://schemas.microsoft.com/office/drawing/2014/main" id="{F340BBE4-B3EF-48ED-9CF0-4A7C24C107FE}"/>
              </a:ext>
            </a:extLst>
          </p:cNvPr>
          <p:cNvSpPr>
            <a:spLocks noGrp="1" noChangeArrowheads="1"/>
          </p:cNvSpPr>
          <p:nvPr>
            <p:ph type="title"/>
          </p:nvPr>
        </p:nvSpPr>
        <p:spPr>
          <a:xfrm>
            <a:off x="971600" y="693737"/>
            <a:ext cx="8020050" cy="1582738"/>
          </a:xfrm>
        </p:spPr>
        <p:txBody>
          <a:bodyPr>
            <a:normAutofit fontScale="90000"/>
          </a:bodyPr>
          <a:lstStyle/>
          <a:p>
            <a:pPr eaLnBrk="1" fontAlgn="auto" hangingPunct="1">
              <a:spcAft>
                <a:spcPts val="0"/>
              </a:spcAft>
              <a:defRPr/>
            </a:pPr>
            <a:br>
              <a:rPr lang="de-DE" altLang="de-DE" sz="3200">
                <a:solidFill>
                  <a:srgbClr val="C00000"/>
                </a:solidFill>
              </a:rPr>
            </a:br>
            <a:r>
              <a:rPr lang="de-DE" altLang="de-DE" sz="2200">
                <a:solidFill>
                  <a:srgbClr val="FFC000"/>
                </a:solidFill>
                <a:latin typeface="Helvetica" panose="020B0604020202020204" pitchFamily="34" charset="0"/>
                <a:cs typeface="Helvetica" panose="020B0604020202020204" pitchFamily="34" charset="0"/>
              </a:rPr>
              <a:t>Real</a:t>
            </a:r>
            <a:r>
              <a:rPr lang="de-DE" altLang="de-DE" sz="2200">
                <a:latin typeface="Helvetica" panose="020B0604020202020204" pitchFamily="34" charset="0"/>
                <a:cs typeface="Helvetica" panose="020B0604020202020204" pitchFamily="34" charset="0"/>
              </a:rPr>
              <a:t>/</a:t>
            </a:r>
            <a:r>
              <a:rPr lang="de-DE" altLang="de-DE" sz="2200">
                <a:solidFill>
                  <a:srgbClr val="00B050"/>
                </a:solidFill>
                <a:latin typeface="Helvetica" panose="020B0604020202020204" pitchFamily="34" charset="0"/>
                <a:cs typeface="Helvetica" panose="020B0604020202020204" pitchFamily="34" charset="0"/>
              </a:rPr>
              <a:t>Sek</a:t>
            </a:r>
            <a:r>
              <a:rPr lang="de-DE" altLang="de-DE" sz="2200">
                <a:latin typeface="Helvetica" panose="020B0604020202020204" pitchFamily="34" charset="0"/>
                <a:cs typeface="Helvetica" panose="020B0604020202020204" pitchFamily="34" charset="0"/>
              </a:rPr>
              <a:t>/</a:t>
            </a:r>
            <a:r>
              <a:rPr lang="de-DE" altLang="de-DE" sz="2200" err="1">
                <a:solidFill>
                  <a:srgbClr val="002060"/>
                </a:solidFill>
                <a:latin typeface="Helvetica" panose="020B0604020202020204" pitchFamily="34" charset="0"/>
                <a:cs typeface="Helvetica" panose="020B0604020202020204" pitchFamily="34" charset="0"/>
              </a:rPr>
              <a:t>Bez</a:t>
            </a:r>
            <a:r>
              <a:rPr lang="de-DE" altLang="de-DE" sz="2200">
                <a:latin typeface="Helvetica" panose="020B0604020202020204" pitchFamily="34" charset="0"/>
                <a:cs typeface="Helvetica" panose="020B0604020202020204" pitchFamily="34" charset="0"/>
              </a:rPr>
              <a:t> </a:t>
            </a:r>
            <a:r>
              <a:rPr lang="de-DE" altLang="de-DE" sz="2700">
                <a:latin typeface="Helvetica" panose="020B0604020202020204" pitchFamily="34" charset="0"/>
                <a:cs typeface="Helvetica" panose="020B0604020202020204" pitchFamily="34" charset="0"/>
              </a:rPr>
              <a:t>- Unterschiede</a:t>
            </a:r>
            <a:br>
              <a:rPr lang="de-DE" altLang="de-DE" sz="2700">
                <a:latin typeface="Helvetica" panose="020B0604020202020204" pitchFamily="34" charset="0"/>
                <a:cs typeface="Helvetica" panose="020B0604020202020204" pitchFamily="34" charset="0"/>
              </a:rPr>
            </a:br>
            <a:r>
              <a:rPr lang="de-DE" altLang="de-DE" sz="2700">
                <a:latin typeface="Helvetica" panose="020B0604020202020204" pitchFamily="34" charset="0"/>
                <a:cs typeface="Helvetica" panose="020B0604020202020204" pitchFamily="34" charset="0"/>
              </a:rPr>
              <a:t>Vorgaben des Kantons für die versch. Stufen</a:t>
            </a:r>
            <a:br>
              <a:rPr lang="de-DE" altLang="de-DE" sz="3200"/>
            </a:br>
            <a:endParaRPr lang="de-DE" altLang="de-DE" sz="3200"/>
          </a:p>
        </p:txBody>
      </p:sp>
      <p:sp>
        <p:nvSpPr>
          <p:cNvPr id="2" name="Rechteck 1">
            <a:extLst>
              <a:ext uri="{FF2B5EF4-FFF2-40B4-BE49-F238E27FC236}">
                <a16:creationId xmlns:a16="http://schemas.microsoft.com/office/drawing/2014/main" id="{6E78E493-21DE-4F0D-90B3-D5020C76ED2F}"/>
              </a:ext>
            </a:extLst>
          </p:cNvPr>
          <p:cNvSpPr/>
          <p:nvPr/>
        </p:nvSpPr>
        <p:spPr>
          <a:xfrm>
            <a:off x="815975" y="3230563"/>
            <a:ext cx="7839075" cy="792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
        <p:nvSpPr>
          <p:cNvPr id="5" name="Rechteck 4">
            <a:extLst>
              <a:ext uri="{FF2B5EF4-FFF2-40B4-BE49-F238E27FC236}">
                <a16:creationId xmlns:a16="http://schemas.microsoft.com/office/drawing/2014/main" id="{D72F7380-78B0-48B3-ACFB-C0B643250F3D}"/>
              </a:ext>
            </a:extLst>
          </p:cNvPr>
          <p:cNvSpPr/>
          <p:nvPr/>
        </p:nvSpPr>
        <p:spPr>
          <a:xfrm>
            <a:off x="815975" y="2276475"/>
            <a:ext cx="7839075" cy="79216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
        <p:nvSpPr>
          <p:cNvPr id="6" name="Rechteck 5">
            <a:extLst>
              <a:ext uri="{FF2B5EF4-FFF2-40B4-BE49-F238E27FC236}">
                <a16:creationId xmlns:a16="http://schemas.microsoft.com/office/drawing/2014/main" id="{B79F77CB-CD20-4678-8AAD-3915CF2C4BA7}"/>
              </a:ext>
            </a:extLst>
          </p:cNvPr>
          <p:cNvSpPr/>
          <p:nvPr/>
        </p:nvSpPr>
        <p:spPr>
          <a:xfrm>
            <a:off x="815975" y="4292600"/>
            <a:ext cx="7839075" cy="865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C427B41B-EEAD-41ED-A017-E0DADA0A51FA}"/>
              </a:ext>
            </a:extLst>
          </p:cNvPr>
          <p:cNvSpPr>
            <a:spLocks noGrp="1"/>
          </p:cNvSpPr>
          <p:nvPr>
            <p:ph idx="1"/>
          </p:nvPr>
        </p:nvSpPr>
        <p:spPr>
          <a:xfrm>
            <a:off x="228600" y="1828800"/>
            <a:ext cx="8534400" cy="4191000"/>
          </a:xfrm>
          <a:ln>
            <a:solidFill>
              <a:schemeClr val="accent3">
                <a:lumMod val="20000"/>
                <a:lumOff val="80000"/>
              </a:schemeClr>
            </a:solidFill>
          </a:ln>
        </p:spPr>
        <p:txBody>
          <a:bodyPr/>
          <a:lstStyle/>
          <a:p>
            <a:pPr eaLnBrk="1" hangingPunct="1">
              <a:lnSpc>
                <a:spcPct val="90000"/>
              </a:lnSpc>
              <a:buFontTx/>
              <a:buNone/>
            </a:pPr>
            <a:r>
              <a:rPr lang="de-DE" altLang="de-DE" sz="2800"/>
              <a:t>	</a:t>
            </a:r>
            <a:r>
              <a:rPr lang="de-DE" altLang="de-DE" sz="2200">
                <a:solidFill>
                  <a:srgbClr val="FFC000"/>
                </a:solidFill>
                <a:latin typeface="Helvetica" panose="020B0604020202020204" pitchFamily="34" charset="0"/>
                <a:cs typeface="Helvetica" panose="020B0604020202020204" pitchFamily="34" charset="0"/>
              </a:rPr>
              <a:t>Real: Schüler/-innenorientiertes Lernen. Sich Ziele setzen und erreichen. Vertrauen in die eigenen Fähigkeiten finden.</a:t>
            </a:r>
          </a:p>
          <a:p>
            <a:pPr eaLnBrk="1" hangingPunct="1">
              <a:lnSpc>
                <a:spcPct val="90000"/>
              </a:lnSpc>
              <a:buFontTx/>
              <a:buNone/>
            </a:pPr>
            <a:endParaRPr lang="de-DE" altLang="de-DE" sz="2200">
              <a:solidFill>
                <a:srgbClr val="FF0000"/>
              </a:solidFill>
              <a:latin typeface="Helvetica" panose="020B0604020202020204" pitchFamily="34" charset="0"/>
              <a:cs typeface="Helvetica" panose="020B0604020202020204" pitchFamily="34" charset="0"/>
            </a:endParaRPr>
          </a:p>
          <a:p>
            <a:pPr eaLnBrk="1" hangingPunct="1">
              <a:lnSpc>
                <a:spcPct val="90000"/>
              </a:lnSpc>
              <a:buFontTx/>
              <a:buNone/>
            </a:pPr>
            <a:r>
              <a:rPr lang="de-DE" altLang="de-DE" sz="2800">
                <a:solidFill>
                  <a:schemeClr val="tx2"/>
                </a:solidFill>
              </a:rPr>
              <a:t>	</a:t>
            </a:r>
            <a:r>
              <a:rPr lang="de-DE" altLang="de-DE" sz="2200">
                <a:solidFill>
                  <a:srgbClr val="00B050"/>
                </a:solidFill>
                <a:latin typeface="Helvetica" panose="020B0604020202020204" pitchFamily="34" charset="0"/>
                <a:cs typeface="Helvetica" panose="020B0604020202020204" pitchFamily="34" charset="0"/>
              </a:rPr>
              <a:t>Sek: Hohe Ansprüche an Lernfähigkeit, geistige Beweglichkeit, Abstraktionsfähigkeit, </a:t>
            </a:r>
            <a:r>
              <a:rPr lang="de-DE" altLang="de-DE" sz="2200" err="1">
                <a:solidFill>
                  <a:srgbClr val="00B050"/>
                </a:solidFill>
                <a:latin typeface="Helvetica" panose="020B0604020202020204" pitchFamily="34" charset="0"/>
                <a:cs typeface="Helvetica" panose="020B0604020202020204" pitchFamily="34" charset="0"/>
              </a:rPr>
              <a:t>Fleiss</a:t>
            </a:r>
            <a:r>
              <a:rPr lang="de-DE" altLang="de-DE" sz="2200">
                <a:solidFill>
                  <a:srgbClr val="00B050"/>
                </a:solidFill>
                <a:latin typeface="Helvetica" panose="020B0604020202020204" pitchFamily="34" charset="0"/>
                <a:cs typeface="Helvetica" panose="020B0604020202020204" pitchFamily="34" charset="0"/>
              </a:rPr>
              <a:t> und Ausdauer.</a:t>
            </a:r>
          </a:p>
          <a:p>
            <a:pPr eaLnBrk="1" hangingPunct="1">
              <a:lnSpc>
                <a:spcPct val="90000"/>
              </a:lnSpc>
              <a:buFontTx/>
              <a:buNone/>
            </a:pPr>
            <a:endParaRPr lang="de-DE" altLang="de-DE" sz="2200">
              <a:solidFill>
                <a:srgbClr val="00B050"/>
              </a:solidFill>
              <a:latin typeface="Helvetica" panose="020B0604020202020204" pitchFamily="34" charset="0"/>
              <a:cs typeface="Helvetica" panose="020B0604020202020204" pitchFamily="34" charset="0"/>
            </a:endParaRPr>
          </a:p>
          <a:p>
            <a:pPr eaLnBrk="1" hangingPunct="1">
              <a:lnSpc>
                <a:spcPct val="90000"/>
              </a:lnSpc>
              <a:buFontTx/>
              <a:buNone/>
            </a:pPr>
            <a:r>
              <a:rPr lang="de-DE" altLang="de-DE" sz="2800"/>
              <a:t>	</a:t>
            </a:r>
            <a:r>
              <a:rPr lang="de-DE" altLang="de-DE" sz="2200">
                <a:solidFill>
                  <a:srgbClr val="0070C0"/>
                </a:solidFill>
                <a:latin typeface="Helvetica" panose="020B0604020202020204" pitchFamily="34" charset="0"/>
                <a:cs typeface="Helvetica" panose="020B0604020202020204" pitchFamily="34" charset="0"/>
              </a:rPr>
              <a:t>Bez: Sehr hohe intellektuelle Ansprüche in Bezug auf Lernfähigkeit, Lerntempo, geistige Beweglichkeit, Abstraktionsfähigkeit und</a:t>
            </a:r>
          </a:p>
          <a:p>
            <a:pPr eaLnBrk="1" hangingPunct="1">
              <a:lnSpc>
                <a:spcPct val="90000"/>
              </a:lnSpc>
              <a:buFontTx/>
              <a:buNone/>
            </a:pPr>
            <a:r>
              <a:rPr lang="de-DE" altLang="de-DE" sz="2200">
                <a:solidFill>
                  <a:srgbClr val="0070C0"/>
                </a:solidFill>
                <a:latin typeface="Helvetica" panose="020B0604020202020204" pitchFamily="34" charset="0"/>
                <a:cs typeface="Helvetica" panose="020B0604020202020204" pitchFamily="34" charset="0"/>
              </a:rPr>
              <a:t>	Selbstständigkeit</a:t>
            </a:r>
            <a:r>
              <a:rPr lang="de-DE" altLang="de-DE" sz="2800">
                <a:solidFill>
                  <a:srgbClr val="0070C0"/>
                </a:solidFill>
              </a:rPr>
              <a:t>. </a:t>
            </a:r>
          </a:p>
          <a:p>
            <a:pPr eaLnBrk="1" hangingPunct="1">
              <a:lnSpc>
                <a:spcPct val="90000"/>
              </a:lnSpc>
              <a:buFontTx/>
              <a:buNone/>
            </a:pPr>
            <a:r>
              <a:rPr lang="de-DE" altLang="de-DE" sz="2800">
                <a:solidFill>
                  <a:schemeClr val="tx2"/>
                </a:solidFill>
              </a:rPr>
              <a:t>	</a:t>
            </a:r>
          </a:p>
        </p:txBody>
      </p:sp>
      <p:sp>
        <p:nvSpPr>
          <p:cNvPr id="41987" name="Rectangle 10">
            <a:extLst>
              <a:ext uri="{FF2B5EF4-FFF2-40B4-BE49-F238E27FC236}">
                <a16:creationId xmlns:a16="http://schemas.microsoft.com/office/drawing/2014/main" id="{89347630-1DAF-41FF-B454-B9D0BDD307F2}"/>
              </a:ext>
            </a:extLst>
          </p:cNvPr>
          <p:cNvSpPr>
            <a:spLocks noChangeArrowheads="1"/>
          </p:cNvSpPr>
          <p:nvPr/>
        </p:nvSpPr>
        <p:spPr bwMode="auto">
          <a:xfrm>
            <a:off x="611188" y="549275"/>
            <a:ext cx="5616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de-DE" altLang="de-DE" sz="2400">
                <a:solidFill>
                  <a:srgbClr val="FFC000"/>
                </a:solidFill>
                <a:latin typeface="Helvetica" panose="020B0604020202020204" pitchFamily="34" charset="0"/>
              </a:rPr>
              <a:t>Real</a:t>
            </a:r>
            <a:r>
              <a:rPr lang="de-DE" altLang="de-DE" sz="2400">
                <a:solidFill>
                  <a:schemeClr val="tx2"/>
                </a:solidFill>
                <a:latin typeface="Helvetica" panose="020B0604020202020204" pitchFamily="34" charset="0"/>
              </a:rPr>
              <a:t>/</a:t>
            </a:r>
            <a:r>
              <a:rPr lang="de-DE" altLang="de-DE" sz="2400">
                <a:solidFill>
                  <a:srgbClr val="00B050"/>
                </a:solidFill>
                <a:latin typeface="Helvetica" panose="020B0604020202020204" pitchFamily="34" charset="0"/>
              </a:rPr>
              <a:t>Sek</a:t>
            </a:r>
            <a:r>
              <a:rPr lang="de-DE" altLang="de-DE" sz="2400">
                <a:solidFill>
                  <a:schemeClr val="tx2"/>
                </a:solidFill>
                <a:latin typeface="Helvetica" panose="020B0604020202020204" pitchFamily="34" charset="0"/>
              </a:rPr>
              <a:t>/</a:t>
            </a:r>
            <a:r>
              <a:rPr lang="de-DE" altLang="de-DE" sz="2400">
                <a:solidFill>
                  <a:srgbClr val="002060"/>
                </a:solidFill>
                <a:latin typeface="Helvetica" panose="020B0604020202020204" pitchFamily="34" charset="0"/>
              </a:rPr>
              <a:t>Bez</a:t>
            </a:r>
            <a:r>
              <a:rPr lang="de-DE" altLang="de-DE" sz="2400">
                <a:solidFill>
                  <a:schemeClr val="tx2"/>
                </a:solidFill>
                <a:latin typeface="Helvetica" panose="020B0604020202020204" pitchFamily="34" charset="0"/>
              </a:rPr>
              <a:t> – Unterschiede</a:t>
            </a:r>
          </a:p>
          <a:p>
            <a:pPr eaLnBrk="1" hangingPunct="1">
              <a:spcBef>
                <a:spcPct val="0"/>
              </a:spcBef>
              <a:buClrTx/>
              <a:buSzTx/>
              <a:buFontTx/>
              <a:buNone/>
            </a:pPr>
            <a:r>
              <a:rPr lang="de-DE" altLang="de-DE" sz="2400">
                <a:solidFill>
                  <a:schemeClr val="tx2"/>
                </a:solidFill>
                <a:latin typeface="Helvetica" panose="020B0604020202020204" pitchFamily="34" charset="0"/>
              </a:rPr>
              <a:t>Vorgaben des Kantons</a:t>
            </a:r>
            <a:endParaRPr lang="de-CH" altLang="de-DE" sz="2400">
              <a:solidFill>
                <a:srgbClr val="C00000"/>
              </a:solidFill>
              <a:latin typeface="Helvetica" panose="020B0604020202020204" pitchFamily="34" charset="0"/>
              <a:cs typeface="Helvetica" panose="020B0604020202020204" pitchFamily="34" charset="0"/>
            </a:endParaRPr>
          </a:p>
        </p:txBody>
      </p:sp>
      <p:sp>
        <p:nvSpPr>
          <p:cNvPr id="4" name="Rechteck 3">
            <a:extLst>
              <a:ext uri="{FF2B5EF4-FFF2-40B4-BE49-F238E27FC236}">
                <a16:creationId xmlns:a16="http://schemas.microsoft.com/office/drawing/2014/main" id="{4124D1AD-A1CB-4EDC-842E-7C49C2EBD8DC}"/>
              </a:ext>
            </a:extLst>
          </p:cNvPr>
          <p:cNvSpPr/>
          <p:nvPr/>
        </p:nvSpPr>
        <p:spPr>
          <a:xfrm>
            <a:off x="611188" y="1844675"/>
            <a:ext cx="7821612" cy="863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
        <p:nvSpPr>
          <p:cNvPr id="5" name="Rechteck 4">
            <a:extLst>
              <a:ext uri="{FF2B5EF4-FFF2-40B4-BE49-F238E27FC236}">
                <a16:creationId xmlns:a16="http://schemas.microsoft.com/office/drawing/2014/main" id="{98A3FBCC-3EF2-41EA-A06F-EB71B5CB761F}"/>
              </a:ext>
            </a:extLst>
          </p:cNvPr>
          <p:cNvSpPr/>
          <p:nvPr/>
        </p:nvSpPr>
        <p:spPr>
          <a:xfrm>
            <a:off x="620713" y="2852738"/>
            <a:ext cx="7815262" cy="9128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
        <p:nvSpPr>
          <p:cNvPr id="6" name="Rechteck 5">
            <a:extLst>
              <a:ext uri="{FF2B5EF4-FFF2-40B4-BE49-F238E27FC236}">
                <a16:creationId xmlns:a16="http://schemas.microsoft.com/office/drawing/2014/main" id="{3CE700DD-E757-4A27-B9DB-4832973C3B67}"/>
              </a:ext>
            </a:extLst>
          </p:cNvPr>
          <p:cNvSpPr/>
          <p:nvPr/>
        </p:nvSpPr>
        <p:spPr>
          <a:xfrm>
            <a:off x="611188" y="4005263"/>
            <a:ext cx="7824787" cy="1511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1CBA7881-A784-4D9B-A7C9-CF05228488F0}"/>
              </a:ext>
            </a:extLst>
          </p:cNvPr>
          <p:cNvSpPr>
            <a:spLocks noGrp="1"/>
          </p:cNvSpPr>
          <p:nvPr>
            <p:ph idx="1"/>
          </p:nvPr>
        </p:nvSpPr>
        <p:spPr>
          <a:xfrm>
            <a:off x="173038" y="2349500"/>
            <a:ext cx="8534400" cy="4124325"/>
          </a:xfrm>
        </p:spPr>
        <p:txBody>
          <a:bodyPr/>
          <a:lstStyle/>
          <a:p>
            <a:pPr eaLnBrk="1" hangingPunct="1">
              <a:buFont typeface="Wingdings" panose="05000000000000000000" pitchFamily="2" charset="2"/>
              <a:buNone/>
            </a:pPr>
            <a:r>
              <a:rPr lang="de-DE" altLang="de-DE"/>
              <a:t>	</a:t>
            </a:r>
            <a:endParaRPr lang="de-DE" altLang="ja-JP"/>
          </a:p>
          <a:p>
            <a:pPr eaLnBrk="1" hangingPunct="1">
              <a:buFont typeface="Wingdings" panose="05000000000000000000" pitchFamily="2" charset="2"/>
              <a:buNone/>
            </a:pPr>
            <a:r>
              <a:rPr lang="de-DE" altLang="ja-JP"/>
              <a:t>	</a:t>
            </a:r>
            <a:endParaRPr lang="de-DE" altLang="de-DE"/>
          </a:p>
        </p:txBody>
      </p:sp>
      <p:sp>
        <p:nvSpPr>
          <p:cNvPr id="23554" name="Rectangle 4">
            <a:extLst>
              <a:ext uri="{FF2B5EF4-FFF2-40B4-BE49-F238E27FC236}">
                <a16:creationId xmlns:a16="http://schemas.microsoft.com/office/drawing/2014/main" id="{56108E2F-7BA7-4C36-93F4-FC337DFE16F7}"/>
              </a:ext>
            </a:extLst>
          </p:cNvPr>
          <p:cNvSpPr>
            <a:spLocks noGrp="1" noChangeArrowheads="1"/>
          </p:cNvSpPr>
          <p:nvPr>
            <p:ph type="title"/>
          </p:nvPr>
        </p:nvSpPr>
        <p:spPr>
          <a:xfrm>
            <a:off x="485025" y="836712"/>
            <a:ext cx="5400600" cy="1090613"/>
          </a:xfrm>
        </p:spPr>
        <p:txBody>
          <a:bodyPr>
            <a:noAutofit/>
          </a:bodyPr>
          <a:lstStyle/>
          <a:p>
            <a:pPr eaLnBrk="1" fontAlgn="auto" hangingPunct="1">
              <a:spcAft>
                <a:spcPts val="0"/>
              </a:spcAft>
              <a:defRPr/>
            </a:pPr>
            <a:r>
              <a:rPr lang="de-DE" altLang="de-DE" sz="2000">
                <a:solidFill>
                  <a:srgbClr val="FFC000"/>
                </a:solidFill>
                <a:effectLst/>
                <a:latin typeface="Helvetica" panose="020B0604020202020204" pitchFamily="34" charset="0"/>
                <a:cs typeface="Helvetica" panose="020B0604020202020204" pitchFamily="34" charset="0"/>
              </a:rPr>
              <a:t>Real</a:t>
            </a:r>
            <a:r>
              <a:rPr lang="de-DE" altLang="de-DE" sz="2000">
                <a:effectLst/>
                <a:latin typeface="Helvetica" panose="020B0604020202020204" pitchFamily="34" charset="0"/>
                <a:cs typeface="Helvetica" panose="020B0604020202020204" pitchFamily="34" charset="0"/>
              </a:rPr>
              <a:t>/</a:t>
            </a:r>
            <a:r>
              <a:rPr lang="de-DE" altLang="de-DE" sz="2000">
                <a:solidFill>
                  <a:srgbClr val="00B050"/>
                </a:solidFill>
                <a:effectLst/>
                <a:latin typeface="Helvetica" panose="020B0604020202020204" pitchFamily="34" charset="0"/>
                <a:cs typeface="Helvetica" panose="020B0604020202020204" pitchFamily="34" charset="0"/>
              </a:rPr>
              <a:t>Sek</a:t>
            </a:r>
            <a:r>
              <a:rPr lang="de-DE" altLang="de-DE" sz="2000">
                <a:effectLst/>
                <a:latin typeface="Helvetica" panose="020B0604020202020204" pitchFamily="34" charset="0"/>
                <a:cs typeface="Helvetica" panose="020B0604020202020204" pitchFamily="34" charset="0"/>
              </a:rPr>
              <a:t>/</a:t>
            </a:r>
            <a:r>
              <a:rPr lang="de-DE" altLang="de-DE" sz="2000" err="1">
                <a:solidFill>
                  <a:srgbClr val="002060"/>
                </a:solidFill>
                <a:effectLst/>
                <a:latin typeface="Helvetica" panose="020B0604020202020204" pitchFamily="34" charset="0"/>
                <a:cs typeface="Helvetica" panose="020B0604020202020204" pitchFamily="34" charset="0"/>
              </a:rPr>
              <a:t>Bez</a:t>
            </a:r>
            <a:r>
              <a:rPr lang="de-DE" altLang="de-DE" sz="2000">
                <a:effectLst/>
                <a:latin typeface="Helvetica" panose="020B0604020202020204" pitchFamily="34" charset="0"/>
                <a:cs typeface="Helvetica" panose="020B0604020202020204" pitchFamily="34" charset="0"/>
              </a:rPr>
              <a:t> </a:t>
            </a:r>
            <a:r>
              <a:rPr lang="de-DE" altLang="de-DE" sz="2400">
                <a:effectLst/>
                <a:latin typeface="Helvetica" panose="020B0604020202020204" pitchFamily="34" charset="0"/>
                <a:cs typeface="Helvetica" panose="020B0604020202020204" pitchFamily="34" charset="0"/>
              </a:rPr>
              <a:t>- </a:t>
            </a:r>
            <a:r>
              <a:rPr lang="de-DE" altLang="de-DE" sz="2400" b="0">
                <a:solidFill>
                  <a:schemeClr val="tx1"/>
                </a:solidFill>
                <a:effectLst/>
                <a:latin typeface="Helvetica" pitchFamily="34" charset="0"/>
                <a:ea typeface="+mn-ea"/>
                <a:cs typeface="+mn-cs"/>
              </a:rPr>
              <a:t>Unterschiede </a:t>
            </a:r>
            <a:br>
              <a:rPr lang="de-DE" altLang="de-DE" sz="2400" b="0">
                <a:solidFill>
                  <a:schemeClr val="tx1"/>
                </a:solidFill>
                <a:effectLst/>
                <a:latin typeface="Helvetica" pitchFamily="34" charset="0"/>
                <a:ea typeface="+mn-ea"/>
                <a:cs typeface="+mn-cs"/>
              </a:rPr>
            </a:br>
            <a:r>
              <a:rPr lang="de-DE" altLang="de-DE" sz="2400" b="0">
                <a:solidFill>
                  <a:schemeClr val="tx1"/>
                </a:solidFill>
                <a:effectLst/>
                <a:latin typeface="Helvetica" pitchFamily="34" charset="0"/>
                <a:ea typeface="+mn-ea"/>
                <a:cs typeface="+mn-cs"/>
              </a:rPr>
              <a:t>Klassenlehrperson </a:t>
            </a:r>
            <a:br>
              <a:rPr lang="de-DE" altLang="de-DE" sz="2400">
                <a:effectLst>
                  <a:outerShdw blurRad="38100" dist="38100" dir="2700000" algn="tl" rotWithShape="0">
                    <a:srgbClr val="000000">
                      <a:alpha val="43137"/>
                    </a:srgbClr>
                  </a:outerShdw>
                </a:effectLst>
                <a:latin typeface="Helvetica" panose="020B0604020202020204" pitchFamily="34" charset="0"/>
                <a:cs typeface="Helvetica" panose="020B0604020202020204" pitchFamily="34" charset="0"/>
              </a:rPr>
            </a:br>
            <a:endParaRPr lang="de-DE" altLang="de-DE" sz="2400">
              <a:solidFill>
                <a:srgbClr val="0070C0"/>
              </a:solidFill>
              <a:effectLst>
                <a:outerShdw blurRad="38100" dist="38100" dir="2700000" algn="tl" rotWithShape="0">
                  <a:srgbClr val="000000">
                    <a:alpha val="43137"/>
                  </a:srgbClr>
                </a:outerShdw>
              </a:effectLst>
              <a:latin typeface="Helvetica" panose="020B0604020202020204" pitchFamily="34" charset="0"/>
              <a:cs typeface="Helvetica" panose="020B0604020202020204" pitchFamily="34" charset="0"/>
            </a:endParaRPr>
          </a:p>
        </p:txBody>
      </p:sp>
      <p:sp>
        <p:nvSpPr>
          <p:cNvPr id="44036" name="Text Box 7">
            <a:extLst>
              <a:ext uri="{FF2B5EF4-FFF2-40B4-BE49-F238E27FC236}">
                <a16:creationId xmlns:a16="http://schemas.microsoft.com/office/drawing/2014/main" id="{E65729B2-E32B-45B8-869B-A21DD1D9472A}"/>
              </a:ext>
            </a:extLst>
          </p:cNvPr>
          <p:cNvSpPr txBox="1">
            <a:spLocks noChangeArrowheads="1"/>
          </p:cNvSpPr>
          <p:nvPr/>
        </p:nvSpPr>
        <p:spPr bwMode="auto">
          <a:xfrm>
            <a:off x="602316" y="2276475"/>
            <a:ext cx="7848600" cy="2492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de-DE" altLang="de-DE" sz="2400">
                <a:solidFill>
                  <a:srgbClr val="FFC000"/>
                </a:solidFill>
                <a:latin typeface="Helvetica" panose="020B0604020202020204" pitchFamily="34" charset="0"/>
                <a:cs typeface="Helvetica" panose="020B0604020202020204" pitchFamily="34" charset="0"/>
              </a:rPr>
              <a:t>Real/</a:t>
            </a:r>
            <a:r>
              <a:rPr lang="de-DE" altLang="de-DE" sz="2400">
                <a:solidFill>
                  <a:srgbClr val="00B050"/>
                </a:solidFill>
                <a:latin typeface="Helvetica" panose="020B0604020202020204" pitchFamily="34" charset="0"/>
                <a:cs typeface="Helvetica" panose="020B0604020202020204" pitchFamily="34" charset="0"/>
              </a:rPr>
              <a:t>Sek</a:t>
            </a:r>
            <a:r>
              <a:rPr lang="de-CH" altLang="de-DE" sz="2400">
                <a:solidFill>
                  <a:srgbClr val="FF0000"/>
                </a:solidFill>
                <a:latin typeface="Helvetica" panose="020B0604020202020204" pitchFamily="34" charset="0"/>
              </a:rPr>
              <a:t> 		</a:t>
            </a:r>
            <a:r>
              <a:rPr lang="de-CH" altLang="de-DE" sz="2400">
                <a:latin typeface="Helvetica" panose="020B0604020202020204" pitchFamily="34" charset="0"/>
              </a:rPr>
              <a:t>Kernfächer-Unterricht vor allem				bei der Klassenlehrperson -  in der 			Sek vermehrt auch </a:t>
            </a:r>
            <a:r>
              <a:rPr lang="de-CH" altLang="de-DE" sz="2400" err="1">
                <a:latin typeface="Helvetica" panose="020B0604020202020204" pitchFamily="34" charset="0"/>
              </a:rPr>
              <a:t>Fachlehrper</a:t>
            </a:r>
            <a:r>
              <a:rPr lang="de-CH" altLang="de-DE" sz="2400">
                <a:latin typeface="Helvetica" panose="020B0604020202020204" pitchFamily="34" charset="0"/>
              </a:rPr>
              <a:t>-				</a:t>
            </a:r>
            <a:r>
              <a:rPr lang="de-CH" altLang="de-DE" sz="2400" err="1">
                <a:latin typeface="Helvetica" panose="020B0604020202020204" pitchFamily="34" charset="0"/>
              </a:rPr>
              <a:t>sonen</a:t>
            </a:r>
            <a:endParaRPr lang="de-CH" altLang="de-DE" sz="2400">
              <a:latin typeface="Helvetica" panose="020B0604020202020204" pitchFamily="34" charset="0"/>
            </a:endParaRPr>
          </a:p>
          <a:p>
            <a:pPr eaLnBrk="1" hangingPunct="1">
              <a:spcBef>
                <a:spcPct val="50000"/>
              </a:spcBef>
              <a:buClrTx/>
              <a:buSzTx/>
              <a:buFontTx/>
              <a:buNone/>
            </a:pPr>
            <a:r>
              <a:rPr lang="de-CH" altLang="de-DE" sz="2400">
                <a:solidFill>
                  <a:srgbClr val="002060"/>
                </a:solidFill>
                <a:latin typeface="Helvetica" panose="020B0604020202020204" pitchFamily="34" charset="0"/>
              </a:rPr>
              <a:t>Bezirksschule	</a:t>
            </a:r>
            <a:r>
              <a:rPr lang="de-CH" altLang="de-DE" sz="2400">
                <a:latin typeface="Helvetica" panose="020B0604020202020204" pitchFamily="34" charset="0"/>
              </a:rPr>
              <a:t>Beschränkte Anzahl Lektionen 				bei der Klassenlehrperson</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9B73527-29BF-4FD3-8558-5C5EEB99B01E}"/>
              </a:ext>
            </a:extLst>
          </p:cNvPr>
          <p:cNvSpPr>
            <a:spLocks noGrp="1" noChangeArrowheads="1"/>
          </p:cNvSpPr>
          <p:nvPr>
            <p:ph type="title"/>
          </p:nvPr>
        </p:nvSpPr>
        <p:spPr>
          <a:xfrm>
            <a:off x="1115616" y="548680"/>
            <a:ext cx="5688632" cy="1008112"/>
          </a:xfrm>
        </p:spPr>
        <p:txBody>
          <a:bodyPr/>
          <a:lstStyle/>
          <a:p>
            <a:pPr eaLnBrk="1" fontAlgn="auto" hangingPunct="1">
              <a:spcAft>
                <a:spcPts val="0"/>
              </a:spcAft>
              <a:defRPr/>
            </a:pPr>
            <a:r>
              <a:rPr lang="de-DE" altLang="de-DE" sz="2400">
                <a:solidFill>
                  <a:srgbClr val="FFC000"/>
                </a:solidFill>
                <a:effectLst/>
                <a:latin typeface="Helvetica" panose="020B0604020202020204" pitchFamily="34" charset="0"/>
                <a:cs typeface="Helvetica" panose="020B0604020202020204" pitchFamily="34" charset="0"/>
              </a:rPr>
              <a:t>Real</a:t>
            </a:r>
            <a:r>
              <a:rPr lang="de-DE" altLang="de-DE" sz="2400">
                <a:effectLst/>
                <a:latin typeface="Helvetica" panose="020B0604020202020204" pitchFamily="34" charset="0"/>
                <a:cs typeface="Helvetica" panose="020B0604020202020204" pitchFamily="34" charset="0"/>
              </a:rPr>
              <a:t>/</a:t>
            </a:r>
            <a:r>
              <a:rPr lang="de-DE" altLang="de-DE" sz="2400">
                <a:solidFill>
                  <a:srgbClr val="00B050"/>
                </a:solidFill>
                <a:effectLst/>
                <a:latin typeface="Helvetica" panose="020B0604020202020204" pitchFamily="34" charset="0"/>
                <a:cs typeface="Helvetica" panose="020B0604020202020204" pitchFamily="34" charset="0"/>
              </a:rPr>
              <a:t>Sek</a:t>
            </a:r>
            <a:r>
              <a:rPr lang="de-DE" altLang="de-DE" sz="2400">
                <a:effectLst/>
                <a:latin typeface="Helvetica" panose="020B0604020202020204" pitchFamily="34" charset="0"/>
                <a:cs typeface="Helvetica" panose="020B0604020202020204" pitchFamily="34" charset="0"/>
              </a:rPr>
              <a:t>/</a:t>
            </a:r>
            <a:r>
              <a:rPr lang="de-DE" altLang="de-DE" sz="2400" err="1">
                <a:solidFill>
                  <a:srgbClr val="002060"/>
                </a:solidFill>
                <a:effectLst/>
                <a:latin typeface="Helvetica" panose="020B0604020202020204" pitchFamily="34" charset="0"/>
                <a:cs typeface="Helvetica" panose="020B0604020202020204" pitchFamily="34" charset="0"/>
              </a:rPr>
              <a:t>Bez</a:t>
            </a:r>
            <a:r>
              <a:rPr lang="de-DE" altLang="de-DE" sz="2400">
                <a:effectLst/>
                <a:latin typeface="Helvetica" panose="020B0604020202020204" pitchFamily="34" charset="0"/>
                <a:cs typeface="Helvetica" panose="020B0604020202020204" pitchFamily="34" charset="0"/>
              </a:rPr>
              <a:t> - Unterschiede </a:t>
            </a:r>
            <a:br>
              <a:rPr lang="de-DE" altLang="de-DE" sz="2400">
                <a:effectLst/>
                <a:latin typeface="Helvetica" panose="020B0604020202020204" pitchFamily="34" charset="0"/>
                <a:cs typeface="Helvetica" panose="020B0604020202020204" pitchFamily="34" charset="0"/>
              </a:rPr>
            </a:br>
            <a:r>
              <a:rPr lang="de-DE" altLang="de-DE" sz="2400">
                <a:effectLst/>
                <a:latin typeface="Helvetica" panose="020B0604020202020204" pitchFamily="34" charset="0"/>
                <a:cs typeface="Helvetica" panose="020B0604020202020204" pitchFamily="34" charset="0"/>
              </a:rPr>
              <a:t>Anzahl Lektionen</a:t>
            </a:r>
            <a:endParaRPr lang="de-DE" altLang="de-DE" sz="2700">
              <a:solidFill>
                <a:srgbClr val="0070C0"/>
              </a:solidFill>
              <a:effectLst/>
              <a:latin typeface="Helvetica" panose="020B0604020202020204" pitchFamily="34" charset="0"/>
              <a:cs typeface="Helvetica" panose="020B0604020202020204" pitchFamily="34" charset="0"/>
            </a:endParaRPr>
          </a:p>
        </p:txBody>
      </p:sp>
      <p:sp>
        <p:nvSpPr>
          <p:cNvPr id="48131" name="Rectangle 3">
            <a:extLst>
              <a:ext uri="{FF2B5EF4-FFF2-40B4-BE49-F238E27FC236}">
                <a16:creationId xmlns:a16="http://schemas.microsoft.com/office/drawing/2014/main" id="{80279427-6227-4346-8B2E-E3CEC10D8128}"/>
              </a:ext>
            </a:extLst>
          </p:cNvPr>
          <p:cNvSpPr>
            <a:spLocks noGrp="1"/>
          </p:cNvSpPr>
          <p:nvPr>
            <p:ph type="body" sz="half" idx="1"/>
          </p:nvPr>
        </p:nvSpPr>
        <p:spPr>
          <a:noFill/>
        </p:spPr>
        <p:txBody>
          <a:bodyPr/>
          <a:lstStyle/>
          <a:p>
            <a:pPr eaLnBrk="1" hangingPunct="1">
              <a:buFont typeface="Wingdings" panose="05000000000000000000" pitchFamily="2" charset="2"/>
              <a:buNone/>
            </a:pPr>
            <a:r>
              <a:rPr lang="de-DE" altLang="de-DE" sz="2800"/>
              <a:t>	</a:t>
            </a:r>
            <a:endParaRPr lang="de-DE" altLang="ja-JP" sz="2800"/>
          </a:p>
          <a:p>
            <a:pPr eaLnBrk="1" hangingPunct="1">
              <a:buFont typeface="Wingdings" panose="05000000000000000000" pitchFamily="2" charset="2"/>
              <a:buNone/>
            </a:pPr>
            <a:r>
              <a:rPr lang="de-DE" altLang="ja-JP" sz="2800"/>
              <a:t>	</a:t>
            </a:r>
            <a:endParaRPr lang="de-DE" altLang="de-DE" sz="2800"/>
          </a:p>
        </p:txBody>
      </p:sp>
      <p:graphicFrame>
        <p:nvGraphicFramePr>
          <p:cNvPr id="25634" name="Group 34">
            <a:extLst>
              <a:ext uri="{FF2B5EF4-FFF2-40B4-BE49-F238E27FC236}">
                <a16:creationId xmlns:a16="http://schemas.microsoft.com/office/drawing/2014/main" id="{6681A439-1015-4173-A114-AF181B98414F}"/>
              </a:ext>
            </a:extLst>
          </p:cNvPr>
          <p:cNvGraphicFramePr>
            <a:graphicFrameLocks noGrp="1"/>
          </p:cNvGraphicFramePr>
          <p:nvPr>
            <p:ph sz="half" idx="2"/>
            <p:extLst>
              <p:ext uri="{D42A27DB-BD31-4B8C-83A1-F6EECF244321}">
                <p14:modId xmlns:p14="http://schemas.microsoft.com/office/powerpoint/2010/main" val="3647918654"/>
              </p:ext>
            </p:extLst>
          </p:nvPr>
        </p:nvGraphicFramePr>
        <p:xfrm>
          <a:off x="1115616" y="1989138"/>
          <a:ext cx="7201297" cy="3613150"/>
        </p:xfrm>
        <a:graphic>
          <a:graphicData uri="http://schemas.openxmlformats.org/drawingml/2006/table">
            <a:tbl>
              <a:tblPr/>
              <a:tblGrid>
                <a:gridCol w="1235859">
                  <a:extLst>
                    <a:ext uri="{9D8B030D-6E8A-4147-A177-3AD203B41FA5}">
                      <a16:colId xmlns:a16="http://schemas.microsoft.com/office/drawing/2014/main" val="20000"/>
                    </a:ext>
                  </a:extLst>
                </a:gridCol>
                <a:gridCol w="2402190">
                  <a:extLst>
                    <a:ext uri="{9D8B030D-6E8A-4147-A177-3AD203B41FA5}">
                      <a16:colId xmlns:a16="http://schemas.microsoft.com/office/drawing/2014/main" val="20001"/>
                    </a:ext>
                  </a:extLst>
                </a:gridCol>
                <a:gridCol w="1779400">
                  <a:extLst>
                    <a:ext uri="{9D8B030D-6E8A-4147-A177-3AD203B41FA5}">
                      <a16:colId xmlns:a16="http://schemas.microsoft.com/office/drawing/2014/main" val="20002"/>
                    </a:ext>
                  </a:extLst>
                </a:gridCol>
                <a:gridCol w="1783848">
                  <a:extLst>
                    <a:ext uri="{9D8B030D-6E8A-4147-A177-3AD203B41FA5}">
                      <a16:colId xmlns:a16="http://schemas.microsoft.com/office/drawing/2014/main" val="20003"/>
                    </a:ext>
                  </a:extLst>
                </a:gridCol>
              </a:tblGrid>
              <a:tr h="76194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endParaRPr kumimoji="0" lang="de-CH" sz="2800" b="0" i="0" u="none" strike="noStrike" cap="none" normalizeH="0" baseline="0">
                        <a:ln>
                          <a:noFill/>
                        </a:ln>
                        <a:solidFill>
                          <a:schemeClr val="folHlink"/>
                        </a:solidFill>
                        <a:effectLst/>
                        <a:latin typeface="Helvetica" pitchFamily="34" charset="0"/>
                      </a:endParaRPr>
                    </a:p>
                  </a:txBody>
                  <a:tcPr marL="91449" marR="91449" marT="45692" marB="4569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chemeClr val="tx1"/>
                          </a:solidFill>
                          <a:effectLst/>
                          <a:latin typeface="Helvetica" pitchFamily="34" charset="0"/>
                        </a:rPr>
                        <a:t>Anzahl</a:t>
                      </a: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chemeClr val="tx1"/>
                          </a:solidFill>
                          <a:effectLst/>
                          <a:latin typeface="Helvetica" pitchFamily="34" charset="0"/>
                        </a:rPr>
                        <a:t>Schüler/-innen</a:t>
                      </a: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chemeClr val="tx1"/>
                          </a:solidFill>
                          <a:effectLst/>
                          <a:latin typeface="Helvetica" pitchFamily="34" charset="0"/>
                        </a:rPr>
                        <a:t>davon</a:t>
                      </a: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chemeClr val="tx1"/>
                          </a:solidFill>
                          <a:effectLst/>
                          <a:latin typeface="Helvetica" pitchFamily="34" charset="0"/>
                        </a:rPr>
                        <a:t>Halbklasse</a:t>
                      </a: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chemeClr val="tx1"/>
                          </a:solidFill>
                          <a:effectLst/>
                          <a:latin typeface="Helvetica" pitchFamily="34" charset="0"/>
                        </a:rPr>
                        <a:t>Pflichtlektio-nen</a:t>
                      </a:r>
                    </a:p>
                  </a:txBody>
                  <a:tcPr marL="91449" marR="91449" marT="45692" marB="4569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2637">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rgbClr val="FFC000"/>
                          </a:solidFill>
                          <a:effectLst/>
                          <a:latin typeface="Helvetica" pitchFamily="34" charset="0"/>
                        </a:rPr>
                        <a:t>Real</a:t>
                      </a:r>
                    </a:p>
                  </a:txBody>
                  <a:tcPr marL="91449" marR="91449" marT="45692" marB="4569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rgbClr val="FFC000"/>
                          </a:solidFill>
                          <a:effectLst/>
                          <a:latin typeface="Helvetica" pitchFamily="34" charset="0"/>
                        </a:rPr>
                        <a:t>13 – 22</a:t>
                      </a: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1400" b="0" i="0" u="none" strike="noStrike" cap="none" normalizeH="0" baseline="0">
                          <a:ln>
                            <a:noFill/>
                          </a:ln>
                          <a:solidFill>
                            <a:srgbClr val="FFC000"/>
                          </a:solidFill>
                          <a:effectLst/>
                          <a:latin typeface="Helvetica" pitchFamily="34" charset="0"/>
                        </a:rPr>
                        <a:t>Keine fixen Vorgaben mehr</a:t>
                      </a:r>
                      <a:r>
                        <a:rPr kumimoji="0" lang="de-CH" sz="1800" b="0" i="0" u="none" strike="noStrike" cap="none" normalizeH="0" baseline="0">
                          <a:ln>
                            <a:noFill/>
                          </a:ln>
                          <a:solidFill>
                            <a:srgbClr val="FFC000"/>
                          </a:solidFill>
                          <a:effectLst/>
                          <a:latin typeface="Helvetica" pitchFamily="34" charset="0"/>
                        </a:rPr>
                        <a:t> </a:t>
                      </a: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rgbClr val="FFC000"/>
                          </a:solidFill>
                          <a:effectLst/>
                          <a:latin typeface="Helvetica" pitchFamily="34" charset="0"/>
                        </a:rPr>
                        <a:t>2-4</a:t>
                      </a: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endParaRPr kumimoji="0" lang="de-CH" sz="2000" b="0" i="0" u="none" strike="noStrike" cap="none" normalizeH="0" baseline="0">
                        <a:ln>
                          <a:noFill/>
                        </a:ln>
                        <a:solidFill>
                          <a:srgbClr val="FFC000"/>
                        </a:solidFill>
                        <a:effectLst/>
                        <a:latin typeface="Helvetic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rgbClr val="FFC000"/>
                          </a:solidFill>
                          <a:effectLst/>
                          <a:latin typeface="Helvetica" pitchFamily="34" charset="0"/>
                        </a:rPr>
                        <a:t>34/33/36</a:t>
                      </a:r>
                    </a:p>
                  </a:txBody>
                  <a:tcPr marL="91449" marR="91449" marT="45692" marB="4569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32637">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rgbClr val="00B050"/>
                          </a:solidFill>
                          <a:effectLst/>
                          <a:latin typeface="Helvetica" pitchFamily="34" charset="0"/>
                        </a:rPr>
                        <a:t>Sek</a:t>
                      </a:r>
                    </a:p>
                  </a:txBody>
                  <a:tcPr marL="91449" marR="91449" marT="45692" marB="4569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rgbClr val="00B050"/>
                          </a:solidFill>
                          <a:effectLst/>
                          <a:latin typeface="Helvetica" pitchFamily="34" charset="0"/>
                        </a:rPr>
                        <a:t>15 – 25</a:t>
                      </a: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1400" b="0" i="0" u="none" strike="noStrike" cap="none" normalizeH="0" baseline="0">
                          <a:ln>
                            <a:noFill/>
                          </a:ln>
                          <a:solidFill>
                            <a:srgbClr val="00B050"/>
                          </a:solidFill>
                          <a:effectLst/>
                          <a:latin typeface="Helvetica" pitchFamily="34" charset="0"/>
                        </a:rPr>
                        <a:t>Keine fixen Vorgaben mehr</a:t>
                      </a: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rgbClr val="00B050"/>
                          </a:solidFill>
                          <a:effectLst/>
                          <a:latin typeface="Helvetica" pitchFamily="34" charset="0"/>
                        </a:rPr>
                        <a:t>0</a:t>
                      </a: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endParaRPr kumimoji="0" lang="de-CH" sz="2000" b="0" i="0" u="none" strike="noStrike" cap="none" normalizeH="0" baseline="0">
                        <a:ln>
                          <a:noFill/>
                        </a:ln>
                        <a:solidFill>
                          <a:srgbClr val="00B050"/>
                        </a:solidFill>
                        <a:effectLst/>
                        <a:latin typeface="Helvetic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rgbClr val="00B050"/>
                          </a:solidFill>
                          <a:effectLst/>
                          <a:latin typeface="Helvetica" pitchFamily="34" charset="0"/>
                        </a:rPr>
                        <a:t>34/33/33</a:t>
                      </a:r>
                    </a:p>
                  </a:txBody>
                  <a:tcPr marL="91449" marR="91449" marT="45692" marB="4569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8593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err="1">
                          <a:ln>
                            <a:noFill/>
                          </a:ln>
                          <a:solidFill>
                            <a:schemeClr val="accent4">
                              <a:lumMod val="75000"/>
                            </a:schemeClr>
                          </a:solidFill>
                          <a:effectLst/>
                          <a:latin typeface="Helvetica" pitchFamily="34" charset="0"/>
                        </a:rPr>
                        <a:t>Bez</a:t>
                      </a:r>
                      <a:endParaRPr kumimoji="0" lang="de-CH" sz="2800" b="0" i="0" u="none" strike="noStrike" cap="none" normalizeH="0" baseline="0">
                        <a:ln>
                          <a:noFill/>
                        </a:ln>
                        <a:solidFill>
                          <a:schemeClr val="accent4">
                            <a:lumMod val="75000"/>
                          </a:schemeClr>
                        </a:solidFill>
                        <a:effectLst/>
                        <a:latin typeface="Helvetica" pitchFamily="34" charset="0"/>
                      </a:endParaRPr>
                    </a:p>
                  </a:txBody>
                  <a:tcPr marL="91449" marR="91449" marT="45692" marB="4569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accent4">
                              <a:lumMod val="75000"/>
                            </a:schemeClr>
                          </a:solidFill>
                          <a:effectLst/>
                          <a:latin typeface="Helvetica" pitchFamily="34" charset="0"/>
                        </a:rPr>
                        <a:t>18 – 26</a:t>
                      </a: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1400" b="0" i="0" u="none" strike="noStrike" cap="none" normalizeH="0" baseline="0">
                          <a:ln>
                            <a:noFill/>
                          </a:ln>
                          <a:solidFill>
                            <a:schemeClr val="accent4">
                              <a:lumMod val="75000"/>
                            </a:schemeClr>
                          </a:solidFill>
                          <a:effectLst/>
                          <a:latin typeface="Helvetica" pitchFamily="34" charset="0"/>
                        </a:rPr>
                        <a:t>Keine fixen Vorgaben mehr</a:t>
                      </a:r>
                      <a:endParaRPr kumimoji="0" lang="de-CH" sz="1200" b="0" i="0" u="none" strike="noStrike" cap="none" normalizeH="0" baseline="0">
                        <a:ln>
                          <a:noFill/>
                        </a:ln>
                        <a:solidFill>
                          <a:schemeClr val="accent4">
                            <a:lumMod val="75000"/>
                          </a:schemeClr>
                        </a:solidFill>
                        <a:effectLst/>
                        <a:latin typeface="Helvetica" pitchFamily="34" charset="0"/>
                      </a:endParaRP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accent4">
                              <a:lumMod val="75000"/>
                            </a:schemeClr>
                          </a:solidFill>
                          <a:effectLst/>
                          <a:latin typeface="Helvetica" pitchFamily="34" charset="0"/>
                        </a:rPr>
                        <a:t>0</a:t>
                      </a:r>
                    </a:p>
                  </a:txBody>
                  <a:tcPr marL="91449" marR="91449" marT="45692" marB="4569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endParaRPr kumimoji="0" lang="de-CH" sz="2000" b="0" i="0" u="none" strike="noStrike" cap="none" normalizeH="0" baseline="0">
                        <a:ln>
                          <a:noFill/>
                        </a:ln>
                        <a:solidFill>
                          <a:schemeClr val="accent4">
                            <a:lumMod val="75000"/>
                          </a:schemeClr>
                        </a:solidFill>
                        <a:effectLst/>
                        <a:latin typeface="Helvetic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000" b="0" i="0" u="none" strike="noStrike" cap="none" normalizeH="0" baseline="0">
                          <a:ln>
                            <a:noFill/>
                          </a:ln>
                          <a:solidFill>
                            <a:schemeClr val="accent4">
                              <a:lumMod val="75000"/>
                            </a:schemeClr>
                          </a:solidFill>
                          <a:effectLst/>
                          <a:latin typeface="Helvetica" pitchFamily="34" charset="0"/>
                        </a:rPr>
                        <a:t>34/33/34</a:t>
                      </a:r>
                    </a:p>
                  </a:txBody>
                  <a:tcPr marL="91449" marR="91449" marT="45692" marB="4569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48159" name="Text Box 5">
            <a:extLst>
              <a:ext uri="{FF2B5EF4-FFF2-40B4-BE49-F238E27FC236}">
                <a16:creationId xmlns:a16="http://schemas.microsoft.com/office/drawing/2014/main" id="{2532BF8B-58B1-42A0-9089-1637A6013F0C}"/>
              </a:ext>
            </a:extLst>
          </p:cNvPr>
          <p:cNvSpPr txBox="1">
            <a:spLocks noChangeArrowheads="1"/>
          </p:cNvSpPr>
          <p:nvPr/>
        </p:nvSpPr>
        <p:spPr bwMode="auto">
          <a:xfrm>
            <a:off x="755650" y="2349500"/>
            <a:ext cx="7561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endParaRPr lang="de-CH" altLang="de-DE" sz="2400">
              <a:latin typeface="Helvetica" panose="020B0604020202020204" pitchFamily="34" charset="0"/>
            </a:endParaRP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9FCAAF34-3033-46FD-894C-938D1F2999CD}"/>
              </a:ext>
            </a:extLst>
          </p:cNvPr>
          <p:cNvSpPr>
            <a:spLocks noGrp="1"/>
          </p:cNvSpPr>
          <p:nvPr>
            <p:ph type="body" sz="half" idx="1"/>
          </p:nvPr>
        </p:nvSpPr>
        <p:spPr>
          <a:xfrm>
            <a:off x="611188" y="1844675"/>
            <a:ext cx="3978275" cy="574675"/>
          </a:xfrm>
        </p:spPr>
        <p:txBody>
          <a:bodyPr/>
          <a:lstStyle/>
          <a:p>
            <a:pPr eaLnBrk="1" hangingPunct="1">
              <a:lnSpc>
                <a:spcPct val="80000"/>
              </a:lnSpc>
              <a:buFont typeface="Wingdings" panose="05000000000000000000" pitchFamily="2" charset="2"/>
              <a:buNone/>
            </a:pPr>
            <a:endParaRPr lang="de-DE" altLang="de-DE" sz="1000">
              <a:solidFill>
                <a:schemeClr val="folHlink"/>
              </a:solidFill>
            </a:endParaRPr>
          </a:p>
          <a:p>
            <a:pPr eaLnBrk="1" hangingPunct="1">
              <a:lnSpc>
                <a:spcPct val="80000"/>
              </a:lnSpc>
              <a:buFont typeface="Wingdings" panose="05000000000000000000" pitchFamily="2" charset="2"/>
              <a:buNone/>
            </a:pPr>
            <a:endParaRPr lang="de-DE" altLang="de-DE" sz="1000">
              <a:solidFill>
                <a:schemeClr val="folHlink"/>
              </a:solidFill>
            </a:endParaRPr>
          </a:p>
          <a:p>
            <a:pPr eaLnBrk="1" hangingPunct="1">
              <a:lnSpc>
                <a:spcPct val="80000"/>
              </a:lnSpc>
              <a:buFont typeface="Wingdings" panose="05000000000000000000" pitchFamily="2" charset="2"/>
              <a:buNone/>
            </a:pPr>
            <a:endParaRPr lang="de-DE" altLang="de-DE" sz="1000"/>
          </a:p>
        </p:txBody>
      </p:sp>
      <p:sp>
        <p:nvSpPr>
          <p:cNvPr id="50211" name="Text Box 110">
            <a:extLst>
              <a:ext uri="{FF2B5EF4-FFF2-40B4-BE49-F238E27FC236}">
                <a16:creationId xmlns:a16="http://schemas.microsoft.com/office/drawing/2014/main" id="{1B2E0A20-78E2-479D-8A9E-38A5A765A726}"/>
              </a:ext>
            </a:extLst>
          </p:cNvPr>
          <p:cNvSpPr txBox="1">
            <a:spLocks noChangeArrowheads="1"/>
          </p:cNvSpPr>
          <p:nvPr/>
        </p:nvSpPr>
        <p:spPr bwMode="auto">
          <a:xfrm>
            <a:off x="971550" y="549275"/>
            <a:ext cx="7199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de-DE" altLang="de-DE" sz="2400">
                <a:solidFill>
                  <a:srgbClr val="FFC000"/>
                </a:solidFill>
                <a:latin typeface="Helvetica" panose="020B0604020202020204" pitchFamily="34" charset="0"/>
                <a:cs typeface="Helvetica" panose="020B0604020202020204" pitchFamily="34" charset="0"/>
              </a:rPr>
              <a:t>Real</a:t>
            </a:r>
            <a:r>
              <a:rPr lang="de-DE" altLang="de-DE" sz="2400">
                <a:latin typeface="Helvetica" panose="020B0604020202020204" pitchFamily="34" charset="0"/>
                <a:cs typeface="Helvetica" panose="020B0604020202020204" pitchFamily="34" charset="0"/>
              </a:rPr>
              <a:t>/</a:t>
            </a:r>
            <a:r>
              <a:rPr lang="de-DE" altLang="de-DE" sz="2400">
                <a:solidFill>
                  <a:srgbClr val="00B050"/>
                </a:solidFill>
                <a:latin typeface="Helvetica" panose="020B0604020202020204" pitchFamily="34" charset="0"/>
                <a:cs typeface="Helvetica" panose="020B0604020202020204" pitchFamily="34" charset="0"/>
              </a:rPr>
              <a:t>Sek</a:t>
            </a:r>
            <a:r>
              <a:rPr lang="de-DE" altLang="de-DE" sz="2400">
                <a:latin typeface="Helvetica" panose="020B0604020202020204" pitchFamily="34" charset="0"/>
                <a:cs typeface="Helvetica" panose="020B0604020202020204" pitchFamily="34" charset="0"/>
              </a:rPr>
              <a:t>/</a:t>
            </a:r>
            <a:r>
              <a:rPr lang="de-DE" altLang="de-DE" sz="2400" err="1">
                <a:solidFill>
                  <a:srgbClr val="002060"/>
                </a:solidFill>
                <a:latin typeface="Helvetica" panose="020B0604020202020204" pitchFamily="34" charset="0"/>
                <a:cs typeface="Helvetica" panose="020B0604020202020204" pitchFamily="34" charset="0"/>
              </a:rPr>
              <a:t>Bez</a:t>
            </a:r>
            <a:r>
              <a:rPr lang="de-DE" altLang="de-DE" sz="2400">
                <a:latin typeface="Helvetica" panose="020B0604020202020204" pitchFamily="34" charset="0"/>
                <a:cs typeface="Helvetica" panose="020B0604020202020204" pitchFamily="34" charset="0"/>
              </a:rPr>
              <a:t> - Unterschiede </a:t>
            </a:r>
            <a:br>
              <a:rPr lang="de-DE" altLang="de-DE" sz="2400">
                <a:latin typeface="Helvetica" panose="020B0604020202020204" pitchFamily="34" charset="0"/>
                <a:cs typeface="Helvetica" panose="020B0604020202020204" pitchFamily="34" charset="0"/>
              </a:rPr>
            </a:br>
            <a:r>
              <a:rPr lang="de-DE" altLang="de-DE" sz="2400" b="1">
                <a:latin typeface="Helvetica" panose="020B0604020202020204" pitchFamily="34" charset="0"/>
                <a:cs typeface="Helvetica" panose="020B0604020202020204" pitchFamily="34" charset="0"/>
              </a:rPr>
              <a:t>Fremdsprachen</a:t>
            </a:r>
            <a:endParaRPr lang="de-CH" altLang="de-DE" sz="3200" b="1">
              <a:solidFill>
                <a:schemeClr val="tx2"/>
              </a:solidFill>
              <a:latin typeface="Helvetica" panose="020B0604020202020204" pitchFamily="34" charset="0"/>
            </a:endParaRPr>
          </a:p>
        </p:txBody>
      </p:sp>
      <p:sp>
        <p:nvSpPr>
          <p:cNvPr id="6" name="Textfeld 5">
            <a:extLst>
              <a:ext uri="{FF2B5EF4-FFF2-40B4-BE49-F238E27FC236}">
                <a16:creationId xmlns:a16="http://schemas.microsoft.com/office/drawing/2014/main" id="{B712A5D8-4B44-EAAC-8EF2-D5E8F77649F0}"/>
              </a:ext>
            </a:extLst>
          </p:cNvPr>
          <p:cNvSpPr txBox="1"/>
          <p:nvPr/>
        </p:nvSpPr>
        <p:spPr>
          <a:xfrm>
            <a:off x="940686" y="1628800"/>
            <a:ext cx="7592126" cy="2677656"/>
          </a:xfrm>
          <a:prstGeom prst="rect">
            <a:avLst/>
          </a:prstGeom>
          <a:noFill/>
        </p:spPr>
        <p:txBody>
          <a:bodyPr wrap="square">
            <a:spAutoFit/>
          </a:bodyPr>
          <a:lstStyle/>
          <a:p>
            <a:pPr marL="457200" indent="-457200" eaLnBrk="1" hangingPunct="1">
              <a:buFont typeface="Arial" panose="020B0604020202020204" pitchFamily="34" charset="0"/>
              <a:buChar char="•"/>
            </a:pPr>
            <a:r>
              <a:rPr lang="de-CH" altLang="de-DE">
                <a:latin typeface="Arial" panose="020B0604020202020204" pitchFamily="34" charset="0"/>
              </a:rPr>
              <a:t>Bis Ende 2. OS sind Englisch und Französisch auf allen Stufen obligatorisch</a:t>
            </a:r>
          </a:p>
          <a:p>
            <a:pPr marL="457200" indent="-457200" eaLnBrk="1" hangingPunct="1">
              <a:buFont typeface="Arial" panose="020B0604020202020204" pitchFamily="34" charset="0"/>
              <a:buChar char="•"/>
            </a:pPr>
            <a:r>
              <a:rPr lang="de-CH" altLang="de-DE">
                <a:latin typeface="Arial" panose="020B0604020202020204" pitchFamily="34" charset="0"/>
              </a:rPr>
              <a:t>Erst per 3. OS auf Real werden E und F Wahlpflichtfächer (Abwahl möglich)</a:t>
            </a:r>
          </a:p>
          <a:p>
            <a:pPr marL="457200" indent="-457200" eaLnBrk="1" hangingPunct="1">
              <a:buFont typeface="Arial" panose="020B0604020202020204" pitchFamily="34" charset="0"/>
              <a:buChar char="•"/>
            </a:pPr>
            <a:r>
              <a:rPr lang="de-CH" altLang="de-DE">
                <a:latin typeface="Arial" panose="020B0604020202020204" pitchFamily="34" charset="0"/>
              </a:rPr>
              <a:t>Wahlfach Italienisch für alle Stufen ab 2. OS (freiwillig)</a:t>
            </a:r>
          </a:p>
        </p:txBody>
      </p:sp>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AA4DD-D896-48C1-BB14-8E223DF89489}"/>
              </a:ext>
            </a:extLst>
          </p:cNvPr>
          <p:cNvSpPr>
            <a:spLocks noGrp="1"/>
          </p:cNvSpPr>
          <p:nvPr>
            <p:ph type="title"/>
          </p:nvPr>
        </p:nvSpPr>
        <p:spPr>
          <a:xfrm>
            <a:off x="1115616" y="692696"/>
            <a:ext cx="7874893" cy="1090613"/>
          </a:xfrm>
        </p:spPr>
        <p:txBody>
          <a:bodyPr/>
          <a:lstStyle/>
          <a:p>
            <a:pPr>
              <a:defRPr/>
            </a:pPr>
            <a:r>
              <a:rPr lang="de-CH" sz="2800"/>
              <a:t>Latein</a:t>
            </a:r>
          </a:p>
        </p:txBody>
      </p:sp>
      <p:sp>
        <p:nvSpPr>
          <p:cNvPr id="52227" name="Textplatzhalter 2">
            <a:extLst>
              <a:ext uri="{FF2B5EF4-FFF2-40B4-BE49-F238E27FC236}">
                <a16:creationId xmlns:a16="http://schemas.microsoft.com/office/drawing/2014/main" id="{DCE53AFC-C620-43A8-9CB1-AEAA59C8E1E5}"/>
              </a:ext>
            </a:extLst>
          </p:cNvPr>
          <p:cNvSpPr>
            <a:spLocks noGrp="1"/>
          </p:cNvSpPr>
          <p:nvPr>
            <p:ph type="body" sz="half" idx="1"/>
          </p:nvPr>
        </p:nvSpPr>
        <p:spPr>
          <a:xfrm>
            <a:off x="755650" y="2205038"/>
            <a:ext cx="8064500" cy="3455987"/>
          </a:xfrm>
        </p:spPr>
        <p:txBody>
          <a:bodyPr/>
          <a:lstStyle/>
          <a:p>
            <a:pPr indent="-255270">
              <a:buFont typeface="Wingdings" panose="05000000000000000000" pitchFamily="2" charset="2"/>
              <a:buChar char="§"/>
            </a:pPr>
            <a:r>
              <a:rPr lang="de-CH" altLang="de-DE" sz="2400">
                <a:latin typeface="Helvetica"/>
                <a:cs typeface="Helvetica"/>
              </a:rPr>
              <a:t>Das Freifach Latein wird nur an der Bezirksschule angeboten. </a:t>
            </a:r>
            <a:endParaRPr lang="de-DE"/>
          </a:p>
          <a:p>
            <a:pPr indent="-255270">
              <a:buFont typeface="Wingdings" panose="05000000000000000000" pitchFamily="2" charset="2"/>
              <a:buChar char="§"/>
            </a:pPr>
            <a:r>
              <a:rPr lang="de-CH" altLang="de-DE" sz="2400">
                <a:latin typeface="Helvetica"/>
                <a:cs typeface="Helvetica"/>
              </a:rPr>
              <a:t>Latein zählt für die Promotion (Erweiterungsfach)</a:t>
            </a:r>
          </a:p>
          <a:p>
            <a:pPr indent="-255270">
              <a:buFont typeface="Wingdings" panose="05000000000000000000" pitchFamily="2" charset="2"/>
              <a:buChar char="§"/>
            </a:pPr>
            <a:r>
              <a:rPr lang="de-CH" altLang="de-DE" sz="2400">
                <a:latin typeface="Helvetica"/>
                <a:cs typeface="Helvetica"/>
              </a:rPr>
              <a:t>Eine umfassende Information wird den angehenden Bezirksschülern/-innen zusammen mit der Freifach-anmeldung abgegeben</a:t>
            </a:r>
          </a:p>
          <a:p>
            <a:pPr indent="-255270">
              <a:buFont typeface="Arial" panose="020B0604020202020204" pitchFamily="34" charset="0"/>
              <a:buChar char="•"/>
            </a:pPr>
            <a:endParaRPr lang="de-CH" altLang="de-DE" sz="2400">
              <a:cs typeface="Lucida Sans Unicode"/>
            </a:endParaRPr>
          </a:p>
        </p:txBody>
      </p:sp>
      <p:pic>
        <p:nvPicPr>
          <p:cNvPr id="52228" name="Picture 4">
            <a:extLst>
              <a:ext uri="{FF2B5EF4-FFF2-40B4-BE49-F238E27FC236}">
                <a16:creationId xmlns:a16="http://schemas.microsoft.com/office/drawing/2014/main" id="{14DACDFC-8BEF-4C76-8375-CCADC7332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652463"/>
            <a:ext cx="1655762" cy="133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67E020E-4015-49AE-BEB0-A70808B7B39C}"/>
              </a:ext>
            </a:extLst>
          </p:cNvPr>
          <p:cNvSpPr>
            <a:spLocks noGrp="1" noChangeArrowheads="1"/>
          </p:cNvSpPr>
          <p:nvPr>
            <p:ph type="title"/>
          </p:nvPr>
        </p:nvSpPr>
        <p:spPr/>
        <p:txBody>
          <a:bodyPr>
            <a:normAutofit fontScale="90000"/>
          </a:bodyPr>
          <a:lstStyle/>
          <a:p>
            <a:pPr eaLnBrk="1" fontAlgn="auto" hangingPunct="1">
              <a:spcAft>
                <a:spcPts val="0"/>
              </a:spcAft>
              <a:defRPr/>
            </a:pPr>
            <a:br>
              <a:rPr lang="de-DE" altLang="ja-JP"/>
            </a:br>
            <a:br>
              <a:rPr lang="de-DE" altLang="ja-JP"/>
            </a:br>
            <a:br>
              <a:rPr lang="de-DE" altLang="ja-JP"/>
            </a:br>
            <a:endParaRPr lang="de-DE" altLang="de-DE" sz="3200">
              <a:ea typeface="ＭＳ Ｐゴシック" pitchFamily="8" charset="-128"/>
            </a:endParaRPr>
          </a:p>
        </p:txBody>
      </p:sp>
      <p:sp>
        <p:nvSpPr>
          <p:cNvPr id="55299" name="Rectangle 3">
            <a:extLst>
              <a:ext uri="{FF2B5EF4-FFF2-40B4-BE49-F238E27FC236}">
                <a16:creationId xmlns:a16="http://schemas.microsoft.com/office/drawing/2014/main" id="{779D94C2-9D27-4CE3-B144-CD4506BDD96E}"/>
              </a:ext>
            </a:extLst>
          </p:cNvPr>
          <p:cNvSpPr>
            <a:spLocks noGrp="1"/>
          </p:cNvSpPr>
          <p:nvPr>
            <p:ph type="body" sz="half" idx="1"/>
          </p:nvPr>
        </p:nvSpPr>
        <p:spPr/>
        <p:txBody>
          <a:bodyPr/>
          <a:lstStyle/>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pPr>
            <a:endParaRPr lang="de-DE" altLang="de-DE" sz="2400"/>
          </a:p>
        </p:txBody>
      </p:sp>
      <p:sp>
        <p:nvSpPr>
          <p:cNvPr id="55300" name="Text Box 10">
            <a:extLst>
              <a:ext uri="{FF2B5EF4-FFF2-40B4-BE49-F238E27FC236}">
                <a16:creationId xmlns:a16="http://schemas.microsoft.com/office/drawing/2014/main" id="{699F1AE0-8F44-4C57-917E-1D653BED03C5}"/>
              </a:ext>
            </a:extLst>
          </p:cNvPr>
          <p:cNvSpPr txBox="1">
            <a:spLocks noChangeArrowheads="1"/>
          </p:cNvSpPr>
          <p:nvPr/>
        </p:nvSpPr>
        <p:spPr bwMode="auto">
          <a:xfrm>
            <a:off x="724595" y="1916113"/>
            <a:ext cx="769481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de-CH" altLang="de-DE" sz="2800">
                <a:latin typeface="Helvetica" panose="020B0604020202020204" pitchFamily="34" charset="0"/>
              </a:rPr>
              <a:t>Schüler und Schülerinnen der 1. Oberstufe sind bis zur Jahrespromotion in der entsprechenden Stufe aufgenommen! Stufenwechsel während des Schuljahres aufgrund Unterforderung oder Überforderung sind möglich, sofern sich die betroffenen Personen einigen (LP, SL, Eltern) und die Schulführung den Antrag genehmigt.</a:t>
            </a:r>
          </a:p>
        </p:txBody>
      </p:sp>
      <p:pic>
        <p:nvPicPr>
          <p:cNvPr id="55301" name="Picture 5">
            <a:extLst>
              <a:ext uri="{FF2B5EF4-FFF2-40B4-BE49-F238E27FC236}">
                <a16:creationId xmlns:a16="http://schemas.microsoft.com/office/drawing/2014/main" id="{B0879192-1E3D-49D9-8A91-02B0F9AF3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927"/>
          <a:stretch>
            <a:fillRect/>
          </a:stretch>
        </p:blipFill>
        <p:spPr bwMode="auto">
          <a:xfrm>
            <a:off x="5364163" y="587375"/>
            <a:ext cx="1844675" cy="132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Scannen001001">
            <a:extLst>
              <a:ext uri="{FF2B5EF4-FFF2-40B4-BE49-F238E27FC236}">
                <a16:creationId xmlns:a16="http://schemas.microsoft.com/office/drawing/2014/main" id="{248941CA-D186-4D81-9B70-F0442FF3BB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086" t="23555" r="8105" b="9019"/>
          <a:stretch>
            <a:fillRect/>
          </a:stretch>
        </p:blipFill>
        <p:spPr>
          <a:xfrm>
            <a:off x="714375" y="1117600"/>
            <a:ext cx="7715250" cy="4622800"/>
          </a:xfrm>
          <a:noFill/>
        </p:spPr>
      </p:pic>
      <p:sp>
        <p:nvSpPr>
          <p:cNvPr id="5122" name="Titel 1">
            <a:extLst>
              <a:ext uri="{FF2B5EF4-FFF2-40B4-BE49-F238E27FC236}">
                <a16:creationId xmlns:a16="http://schemas.microsoft.com/office/drawing/2014/main" id="{2584CC59-420B-478A-9786-DFE6B34D27F5}"/>
              </a:ext>
            </a:extLst>
          </p:cNvPr>
          <p:cNvSpPr>
            <a:spLocks noGrp="1"/>
          </p:cNvSpPr>
          <p:nvPr>
            <p:ph type="title"/>
          </p:nvPr>
        </p:nvSpPr>
        <p:spPr/>
        <p:txBody>
          <a:bodyPr/>
          <a:lstStyle/>
          <a:p>
            <a:pPr eaLnBrk="1" fontAlgn="auto" hangingPunct="1">
              <a:spcAft>
                <a:spcPts val="0"/>
              </a:spcAft>
              <a:defRPr/>
            </a:pPr>
            <a:endParaRPr lang="en-US" altLang="de-DE"/>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F92D4B9-0A2A-4B37-BC57-C5C8AEB3D089}"/>
              </a:ext>
            </a:extLst>
          </p:cNvPr>
          <p:cNvSpPr>
            <a:spLocks noGrp="1"/>
          </p:cNvSpPr>
          <p:nvPr>
            <p:ph idx="1"/>
          </p:nvPr>
        </p:nvSpPr>
        <p:spPr>
          <a:xfrm>
            <a:off x="457200" y="1481138"/>
            <a:ext cx="8229600" cy="3316287"/>
          </a:xfrm>
        </p:spPr>
        <p:txBody>
          <a:bodyPr/>
          <a:lstStyle/>
          <a:p>
            <a:pPr marL="609600" indent="-609600" eaLnBrk="1" hangingPunct="1">
              <a:lnSpc>
                <a:spcPct val="90000"/>
              </a:lnSpc>
              <a:buFont typeface="Wingdings" panose="05000000000000000000" pitchFamily="2" charset="2"/>
              <a:buNone/>
            </a:pPr>
            <a:endParaRPr lang="de-DE" altLang="de-DE" sz="2800"/>
          </a:p>
          <a:p>
            <a:pPr marL="2209800" lvl="4" indent="-381000" eaLnBrk="1" hangingPunct="1">
              <a:lnSpc>
                <a:spcPct val="90000"/>
              </a:lnSpc>
            </a:pPr>
            <a:endParaRPr lang="de-DE" altLang="de-DE"/>
          </a:p>
        </p:txBody>
      </p:sp>
      <p:sp>
        <p:nvSpPr>
          <p:cNvPr id="29699" name="Rectangle 3">
            <a:extLst>
              <a:ext uri="{FF2B5EF4-FFF2-40B4-BE49-F238E27FC236}">
                <a16:creationId xmlns:a16="http://schemas.microsoft.com/office/drawing/2014/main" id="{8348CED0-0040-4CBB-9E9B-9529B893F55C}"/>
              </a:ext>
            </a:extLst>
          </p:cNvPr>
          <p:cNvSpPr>
            <a:spLocks noGrp="1" noChangeArrowheads="1"/>
          </p:cNvSpPr>
          <p:nvPr>
            <p:ph type="title"/>
          </p:nvPr>
        </p:nvSpPr>
        <p:spPr/>
        <p:txBody>
          <a:bodyPr>
            <a:normAutofit fontScale="90000"/>
          </a:bodyPr>
          <a:lstStyle/>
          <a:p>
            <a:pPr algn="r" eaLnBrk="1" fontAlgn="auto" hangingPunct="1">
              <a:spcAft>
                <a:spcPts val="0"/>
              </a:spcAft>
              <a:defRPr/>
            </a:pPr>
            <a:br>
              <a:rPr lang="de-DE" altLang="ja-JP" sz="4000"/>
            </a:br>
            <a:br>
              <a:rPr lang="de-DE" altLang="ja-JP" sz="4000"/>
            </a:br>
            <a:br>
              <a:rPr lang="de-DE" altLang="ja-JP" sz="4000"/>
            </a:br>
            <a:r>
              <a:rPr lang="de-DE" altLang="ja-JP" sz="2700">
                <a:latin typeface="Helvetica" panose="020B0604020202020204" pitchFamily="34" charset="0"/>
                <a:cs typeface="Helvetica" panose="020B0604020202020204" pitchFamily="34" charset="0"/>
              </a:rPr>
              <a:t>Übertritt Prim – Oberstufe</a:t>
            </a:r>
            <a:br>
              <a:rPr lang="de-DE" altLang="ja-JP" sz="2700">
                <a:latin typeface="Helvetica" panose="020B0604020202020204" pitchFamily="34" charset="0"/>
                <a:cs typeface="Helvetica" panose="020B0604020202020204" pitchFamily="34" charset="0"/>
              </a:rPr>
            </a:br>
            <a:r>
              <a:rPr lang="de-DE" altLang="ja-JP" sz="2700">
                <a:latin typeface="Helvetica" panose="020B0604020202020204" pitchFamily="34" charset="0"/>
                <a:cs typeface="Helvetica" panose="020B0604020202020204" pitchFamily="34" charset="0"/>
              </a:rPr>
              <a:t>Kriterien: Noten</a:t>
            </a:r>
            <a:endParaRPr lang="de-DE" altLang="de-DE" sz="2700">
              <a:latin typeface="Helvetica" panose="020B0604020202020204" pitchFamily="34" charset="0"/>
              <a:ea typeface="ＭＳ Ｐゴシック" pitchFamily="8" charset="-128"/>
              <a:cs typeface="Helvetica" panose="020B0604020202020204" pitchFamily="34" charset="0"/>
            </a:endParaRPr>
          </a:p>
        </p:txBody>
      </p:sp>
      <p:sp>
        <p:nvSpPr>
          <p:cNvPr id="57348" name="Text Box 5">
            <a:extLst>
              <a:ext uri="{FF2B5EF4-FFF2-40B4-BE49-F238E27FC236}">
                <a16:creationId xmlns:a16="http://schemas.microsoft.com/office/drawing/2014/main" id="{D7064BDF-EAB3-4A9E-9C9F-8D26AF6FE81B}"/>
              </a:ext>
            </a:extLst>
          </p:cNvPr>
          <p:cNvSpPr txBox="1">
            <a:spLocks noChangeArrowheads="1"/>
          </p:cNvSpPr>
          <p:nvPr/>
        </p:nvSpPr>
        <p:spPr bwMode="auto">
          <a:xfrm>
            <a:off x="1042988" y="2133600"/>
            <a:ext cx="7561262"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
                <a:schemeClr val="tx2"/>
              </a:buClr>
              <a:buSzPct val="70000"/>
              <a:buFont typeface="Wingdings" panose="05000000000000000000" pitchFamily="2" charset="2"/>
              <a:buNone/>
            </a:pPr>
            <a:endParaRPr lang="de-CH" altLang="de-DE" sz="2800">
              <a:latin typeface="Helvetica" panose="020B0604020202020204" pitchFamily="34" charset="0"/>
            </a:endParaRPr>
          </a:p>
          <a:p>
            <a:pPr eaLnBrk="1" hangingPunct="1">
              <a:spcBef>
                <a:spcPct val="50000"/>
              </a:spcBef>
              <a:buClr>
                <a:schemeClr val="tx2"/>
              </a:buClr>
              <a:buSzPct val="70000"/>
              <a:buFont typeface="Wingdings" panose="05000000000000000000" pitchFamily="2" charset="2"/>
              <a:buNone/>
            </a:pPr>
            <a:r>
              <a:rPr lang="de-CH" altLang="de-DE" sz="2800">
                <a:latin typeface="Helvetica" panose="020B0604020202020204" pitchFamily="34" charset="0"/>
              </a:rPr>
              <a:t>	</a:t>
            </a:r>
          </a:p>
        </p:txBody>
      </p:sp>
      <p:sp>
        <p:nvSpPr>
          <p:cNvPr id="57349" name="Text Box 6">
            <a:extLst>
              <a:ext uri="{FF2B5EF4-FFF2-40B4-BE49-F238E27FC236}">
                <a16:creationId xmlns:a16="http://schemas.microsoft.com/office/drawing/2014/main" id="{26CF9737-8B18-427F-87FB-00A6C6600A9F}"/>
              </a:ext>
            </a:extLst>
          </p:cNvPr>
          <p:cNvSpPr txBox="1">
            <a:spLocks noChangeArrowheads="1"/>
          </p:cNvSpPr>
          <p:nvPr/>
        </p:nvSpPr>
        <p:spPr bwMode="auto">
          <a:xfrm>
            <a:off x="900113" y="2490788"/>
            <a:ext cx="77041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de-CH" altLang="de-DE" sz="2400">
                <a:latin typeface="Helvetica" panose="020B0604020202020204" pitchFamily="34" charset="0"/>
              </a:rPr>
              <a:t>Richtwerte (</a:t>
            </a:r>
            <a:r>
              <a:rPr lang="de-CH" altLang="de-DE" sz="2400" b="1">
                <a:solidFill>
                  <a:srgbClr val="FF0000"/>
                </a:solidFill>
                <a:latin typeface="Helvetica" panose="020B0604020202020204" pitchFamily="34" charset="0"/>
              </a:rPr>
              <a:t>keine gesetzlichen Vorgaben!)</a:t>
            </a:r>
          </a:p>
          <a:p>
            <a:pPr eaLnBrk="1" hangingPunct="1">
              <a:spcBef>
                <a:spcPct val="50000"/>
              </a:spcBef>
              <a:buClrTx/>
              <a:buSzTx/>
              <a:buFontTx/>
              <a:buNone/>
            </a:pPr>
            <a:r>
              <a:rPr lang="en-US" altLang="de-DE" sz="2400">
                <a:latin typeface="Helvetica" panose="020B0604020202020204" pitchFamily="34" charset="0"/>
              </a:rPr>
              <a:t>Ø 4 bis 4,5		Tendenz Realschule</a:t>
            </a:r>
          </a:p>
          <a:p>
            <a:pPr eaLnBrk="1" hangingPunct="1">
              <a:spcBef>
                <a:spcPct val="50000"/>
              </a:spcBef>
              <a:buClrTx/>
              <a:buSzTx/>
              <a:buFontTx/>
              <a:buNone/>
            </a:pPr>
            <a:r>
              <a:rPr lang="en-US" altLang="de-DE" sz="2400">
                <a:latin typeface="Helvetica" panose="020B0604020202020204" pitchFamily="34" charset="0"/>
              </a:rPr>
              <a:t>Ø 4,5 bis 5		Tendenz Sekundarschule</a:t>
            </a:r>
          </a:p>
          <a:p>
            <a:pPr eaLnBrk="1" hangingPunct="1">
              <a:spcBef>
                <a:spcPct val="50000"/>
              </a:spcBef>
              <a:buClrTx/>
              <a:buSzTx/>
              <a:buFontTx/>
              <a:buNone/>
            </a:pPr>
            <a:r>
              <a:rPr lang="en-US" altLang="de-DE" sz="2400">
                <a:latin typeface="Helvetica" panose="020B0604020202020204" pitchFamily="34" charset="0"/>
              </a:rPr>
              <a:t>Ø über    5		Tendenz Bezirksschule</a:t>
            </a:r>
          </a:p>
        </p:txBody>
      </p:sp>
      <p:sp>
        <p:nvSpPr>
          <p:cNvPr id="57350" name="Text Box 110">
            <a:extLst>
              <a:ext uri="{FF2B5EF4-FFF2-40B4-BE49-F238E27FC236}">
                <a16:creationId xmlns:a16="http://schemas.microsoft.com/office/drawing/2014/main" id="{317E03D5-D213-4AF6-8D06-B4D8D089FC05}"/>
              </a:ext>
            </a:extLst>
          </p:cNvPr>
          <p:cNvSpPr txBox="1">
            <a:spLocks noChangeArrowheads="1"/>
          </p:cNvSpPr>
          <p:nvPr/>
        </p:nvSpPr>
        <p:spPr bwMode="auto">
          <a:xfrm>
            <a:off x="6300788" y="6334125"/>
            <a:ext cx="2663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de-DE" altLang="de-DE" sz="1600">
                <a:latin typeface="Helvetica" panose="020B0604020202020204" pitchFamily="34" charset="0"/>
                <a:cs typeface="Helvetica" panose="020B0604020202020204" pitchFamily="34" charset="0"/>
              </a:rPr>
              <a:t>Basis: Kernfächer</a:t>
            </a:r>
            <a:endParaRPr lang="de-CH" altLang="de-DE" sz="1600">
              <a:latin typeface="Helvetica" panose="020B0604020202020204" pitchFamily="34" charset="0"/>
            </a:endParaRP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4248250-19B1-4A19-87EB-2E4E099DA050}"/>
              </a:ext>
            </a:extLst>
          </p:cNvPr>
          <p:cNvSpPr>
            <a:spLocks noGrp="1"/>
          </p:cNvSpPr>
          <p:nvPr>
            <p:ph idx="1"/>
          </p:nvPr>
        </p:nvSpPr>
        <p:spPr/>
        <p:txBody>
          <a:bodyPr/>
          <a:lstStyle/>
          <a:p>
            <a:pPr marL="609600" indent="-609600" eaLnBrk="1" hangingPunct="1">
              <a:lnSpc>
                <a:spcPct val="90000"/>
              </a:lnSpc>
              <a:buFont typeface="Wingdings" panose="05000000000000000000" pitchFamily="2" charset="2"/>
              <a:buNone/>
            </a:pPr>
            <a:endParaRPr lang="de-DE" altLang="de-DE" sz="2800"/>
          </a:p>
          <a:p>
            <a:pPr marL="2209800" lvl="4" indent="-381000" eaLnBrk="1" hangingPunct="1">
              <a:lnSpc>
                <a:spcPct val="90000"/>
              </a:lnSpc>
            </a:pPr>
            <a:endParaRPr lang="de-DE" altLang="de-DE"/>
          </a:p>
        </p:txBody>
      </p:sp>
      <p:sp>
        <p:nvSpPr>
          <p:cNvPr id="30723" name="Rectangle 3">
            <a:extLst>
              <a:ext uri="{FF2B5EF4-FFF2-40B4-BE49-F238E27FC236}">
                <a16:creationId xmlns:a16="http://schemas.microsoft.com/office/drawing/2014/main" id="{365154FD-9D07-41D7-A24A-7400BCC5D5F0}"/>
              </a:ext>
            </a:extLst>
          </p:cNvPr>
          <p:cNvSpPr>
            <a:spLocks noGrp="1" noChangeArrowheads="1"/>
          </p:cNvSpPr>
          <p:nvPr>
            <p:ph type="title"/>
          </p:nvPr>
        </p:nvSpPr>
        <p:spPr/>
        <p:txBody>
          <a:bodyPr>
            <a:normAutofit fontScale="90000"/>
          </a:bodyPr>
          <a:lstStyle/>
          <a:p>
            <a:pPr algn="r" eaLnBrk="1" fontAlgn="auto" hangingPunct="1">
              <a:spcAft>
                <a:spcPts val="0"/>
              </a:spcAft>
              <a:defRPr/>
            </a:pPr>
            <a:br>
              <a:rPr lang="de-DE" altLang="ja-JP" sz="4000"/>
            </a:br>
            <a:br>
              <a:rPr lang="de-DE" altLang="ja-JP" sz="4000"/>
            </a:br>
            <a:br>
              <a:rPr lang="de-DE" altLang="ja-JP" sz="4000"/>
            </a:br>
            <a:r>
              <a:rPr lang="de-DE" altLang="ja-JP" sz="2700">
                <a:latin typeface="Helvetica" panose="020B0604020202020204" pitchFamily="34" charset="0"/>
                <a:cs typeface="Helvetica" panose="020B0604020202020204" pitchFamily="34" charset="0"/>
              </a:rPr>
              <a:t>Übertritt Prim – Oberstufe</a:t>
            </a:r>
            <a:br>
              <a:rPr lang="de-DE" altLang="ja-JP" sz="2700">
                <a:latin typeface="Helvetica" panose="020B0604020202020204" pitchFamily="34" charset="0"/>
                <a:cs typeface="Helvetica" panose="020B0604020202020204" pitchFamily="34" charset="0"/>
              </a:rPr>
            </a:br>
            <a:r>
              <a:rPr lang="de-DE" altLang="ja-JP" sz="2700">
                <a:latin typeface="Helvetica" panose="020B0604020202020204" pitchFamily="34" charset="0"/>
                <a:cs typeface="Helvetica" panose="020B0604020202020204" pitchFamily="34" charset="0"/>
              </a:rPr>
              <a:t>Kriterien: Noten</a:t>
            </a:r>
            <a:endParaRPr lang="de-DE" altLang="de-DE" sz="2700">
              <a:latin typeface="Helvetica" panose="020B0604020202020204" pitchFamily="34" charset="0"/>
              <a:ea typeface="ＭＳ Ｐゴシック" pitchFamily="8" charset="-128"/>
              <a:cs typeface="Helvetica" panose="020B0604020202020204" pitchFamily="34" charset="0"/>
            </a:endParaRPr>
          </a:p>
        </p:txBody>
      </p:sp>
      <p:sp>
        <p:nvSpPr>
          <p:cNvPr id="59396" name="Text Box 5">
            <a:extLst>
              <a:ext uri="{FF2B5EF4-FFF2-40B4-BE49-F238E27FC236}">
                <a16:creationId xmlns:a16="http://schemas.microsoft.com/office/drawing/2014/main" id="{745031E4-5544-4901-845E-F324D0878E9B}"/>
              </a:ext>
            </a:extLst>
          </p:cNvPr>
          <p:cNvSpPr txBox="1">
            <a:spLocks noChangeArrowheads="1"/>
          </p:cNvSpPr>
          <p:nvPr/>
        </p:nvSpPr>
        <p:spPr bwMode="auto">
          <a:xfrm>
            <a:off x="1042988" y="2133600"/>
            <a:ext cx="7561262"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
                <a:schemeClr val="tx2"/>
              </a:buClr>
              <a:buSzPct val="70000"/>
              <a:buFont typeface="Wingdings" panose="05000000000000000000" pitchFamily="2" charset="2"/>
              <a:buNone/>
            </a:pPr>
            <a:endParaRPr lang="de-CH" altLang="de-DE" sz="2800">
              <a:latin typeface="Helvetica" panose="020B0604020202020204" pitchFamily="34" charset="0"/>
            </a:endParaRPr>
          </a:p>
          <a:p>
            <a:pPr eaLnBrk="1" hangingPunct="1">
              <a:spcBef>
                <a:spcPct val="50000"/>
              </a:spcBef>
              <a:buClr>
                <a:schemeClr val="tx2"/>
              </a:buClr>
              <a:buSzPct val="70000"/>
              <a:buFont typeface="Wingdings" panose="05000000000000000000" pitchFamily="2" charset="2"/>
              <a:buNone/>
            </a:pPr>
            <a:r>
              <a:rPr lang="de-CH" altLang="de-DE" sz="2800">
                <a:latin typeface="Helvetica" panose="020B0604020202020204" pitchFamily="34" charset="0"/>
              </a:rPr>
              <a:t>	</a:t>
            </a:r>
          </a:p>
        </p:txBody>
      </p:sp>
      <p:sp>
        <p:nvSpPr>
          <p:cNvPr id="59397" name="Text Box 6">
            <a:extLst>
              <a:ext uri="{FF2B5EF4-FFF2-40B4-BE49-F238E27FC236}">
                <a16:creationId xmlns:a16="http://schemas.microsoft.com/office/drawing/2014/main" id="{C91B7486-8003-4C60-94B9-9AB4244C6E1E}"/>
              </a:ext>
            </a:extLst>
          </p:cNvPr>
          <p:cNvSpPr txBox="1">
            <a:spLocks noChangeArrowheads="1"/>
          </p:cNvSpPr>
          <p:nvPr/>
        </p:nvSpPr>
        <p:spPr bwMode="auto">
          <a:xfrm>
            <a:off x="900113" y="2030413"/>
            <a:ext cx="7920037"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de-CH" altLang="de-DE" sz="2400" b="1">
                <a:latin typeface="Helvetica" panose="020B0604020202020204" pitchFamily="34" charset="0"/>
              </a:rPr>
              <a:t>Differenzierung</a:t>
            </a:r>
          </a:p>
          <a:p>
            <a:pPr lvl="1" eaLnBrk="1" hangingPunct="1">
              <a:spcBef>
                <a:spcPct val="50000"/>
              </a:spcBef>
              <a:buClrTx/>
              <a:buFontTx/>
              <a:buChar char="•"/>
            </a:pPr>
            <a:r>
              <a:rPr lang="en-US" altLang="de-DE" sz="2400">
                <a:latin typeface="Helvetica" panose="020B0604020202020204" pitchFamily="34" charset="0"/>
              </a:rPr>
              <a:t>Note auf- oder abgerundet</a:t>
            </a:r>
          </a:p>
          <a:p>
            <a:pPr lvl="1" eaLnBrk="1" hangingPunct="1">
              <a:spcBef>
                <a:spcPct val="50000"/>
              </a:spcBef>
              <a:buClrTx/>
              <a:buFontTx/>
              <a:buChar char="•"/>
            </a:pPr>
            <a:r>
              <a:rPr lang="en-US" altLang="de-DE" sz="2400">
                <a:latin typeface="Helvetica" panose="020B0604020202020204" pitchFamily="34" charset="0"/>
              </a:rPr>
              <a:t>Aufwand des Kindes zur Erreichung der  Note</a:t>
            </a:r>
          </a:p>
          <a:p>
            <a:pPr lvl="1" eaLnBrk="1" hangingPunct="1">
              <a:spcBef>
                <a:spcPct val="50000"/>
              </a:spcBef>
              <a:buClrTx/>
              <a:buFontTx/>
              <a:buChar char="•"/>
            </a:pPr>
            <a:r>
              <a:rPr lang="en-US" altLang="de-DE" sz="2400">
                <a:latin typeface="Helvetica" panose="020B0604020202020204" pitchFamily="34" charset="0"/>
              </a:rPr>
              <a:t>Ausgeglichenheit der zählenden Noten (Kern-  und Erweiterungsfächer)</a:t>
            </a:r>
          </a:p>
          <a:p>
            <a:pPr lvl="1" eaLnBrk="1" hangingPunct="1">
              <a:spcBef>
                <a:spcPct val="50000"/>
              </a:spcBef>
              <a:buClrTx/>
              <a:buFontTx/>
              <a:buNone/>
            </a:pPr>
            <a:endParaRPr lang="en-US" altLang="de-DE" sz="2800">
              <a:latin typeface="Helvetica" panose="020B0604020202020204" pitchFamily="34" charset="0"/>
            </a:endParaRPr>
          </a:p>
        </p:txBody>
      </p:sp>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3710968A-7AFF-46C7-955E-DDEC9F6FA49D}"/>
              </a:ext>
            </a:extLst>
          </p:cNvPr>
          <p:cNvSpPr>
            <a:spLocks noGrp="1" noChangeArrowheads="1"/>
          </p:cNvSpPr>
          <p:nvPr>
            <p:ph type="title"/>
          </p:nvPr>
        </p:nvSpPr>
        <p:spPr>
          <a:xfrm>
            <a:off x="827584" y="116632"/>
            <a:ext cx="8162925" cy="1090613"/>
          </a:xfrm>
        </p:spPr>
        <p:txBody>
          <a:bodyPr>
            <a:normAutofit fontScale="90000"/>
          </a:bodyPr>
          <a:lstStyle/>
          <a:p>
            <a:pPr algn="r" eaLnBrk="1" fontAlgn="auto" hangingPunct="1">
              <a:spcAft>
                <a:spcPts val="0"/>
              </a:spcAft>
              <a:defRPr/>
            </a:pPr>
            <a:br>
              <a:rPr lang="de-DE" altLang="ja-JP" sz="4000"/>
            </a:br>
            <a:br>
              <a:rPr lang="de-DE" altLang="ja-JP" sz="4000"/>
            </a:br>
            <a:br>
              <a:rPr lang="de-DE" altLang="ja-JP" sz="4000"/>
            </a:br>
            <a:r>
              <a:rPr lang="de-DE" altLang="ja-JP" sz="2700">
                <a:latin typeface="Helvetica" panose="020B0604020202020204" pitchFamily="34" charset="0"/>
                <a:cs typeface="Helvetica" panose="020B0604020202020204" pitchFamily="34" charset="0"/>
              </a:rPr>
              <a:t>Übertritt Prim – Oberstufe</a:t>
            </a:r>
            <a:br>
              <a:rPr lang="de-DE" altLang="ja-JP" sz="2700">
                <a:latin typeface="Helvetica" panose="020B0604020202020204" pitchFamily="34" charset="0"/>
                <a:cs typeface="Helvetica" panose="020B0604020202020204" pitchFamily="34" charset="0"/>
              </a:rPr>
            </a:br>
            <a:r>
              <a:rPr lang="de-DE" altLang="ja-JP" sz="2700">
                <a:latin typeface="Helvetica" panose="020B0604020202020204" pitchFamily="34" charset="0"/>
                <a:cs typeface="Helvetica" panose="020B0604020202020204" pitchFamily="34" charset="0"/>
              </a:rPr>
              <a:t>Kriterien: Beispiel Lernverhalten</a:t>
            </a:r>
            <a:endParaRPr lang="de-DE" altLang="de-DE" sz="2700">
              <a:latin typeface="Helvetica" panose="020B0604020202020204" pitchFamily="34" charset="0"/>
              <a:ea typeface="ＭＳ Ｐゴシック" pitchFamily="8" charset="-128"/>
              <a:cs typeface="Helvetica" panose="020B0604020202020204" pitchFamily="34" charset="0"/>
            </a:endParaRPr>
          </a:p>
        </p:txBody>
      </p:sp>
      <p:sp>
        <p:nvSpPr>
          <p:cNvPr id="61443" name="Rectangle 2">
            <a:extLst>
              <a:ext uri="{FF2B5EF4-FFF2-40B4-BE49-F238E27FC236}">
                <a16:creationId xmlns:a16="http://schemas.microsoft.com/office/drawing/2014/main" id="{FA98B243-9DE6-4A2C-AF28-6274925080AA}"/>
              </a:ext>
            </a:extLst>
          </p:cNvPr>
          <p:cNvSpPr>
            <a:spLocks noGrp="1"/>
          </p:cNvSpPr>
          <p:nvPr>
            <p:ph type="body" sz="half" idx="1"/>
          </p:nvPr>
        </p:nvSpPr>
        <p:spPr/>
        <p:txBody>
          <a:bodyPr/>
          <a:lstStyle/>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pPr>
            <a:endParaRPr lang="de-DE" altLang="de-DE" sz="2400"/>
          </a:p>
        </p:txBody>
      </p:sp>
      <p:graphicFrame>
        <p:nvGraphicFramePr>
          <p:cNvPr id="145596" name="Group 188">
            <a:extLst>
              <a:ext uri="{FF2B5EF4-FFF2-40B4-BE49-F238E27FC236}">
                <a16:creationId xmlns:a16="http://schemas.microsoft.com/office/drawing/2014/main" id="{C595F0F5-7516-4E37-840B-C3A8704F465A}"/>
              </a:ext>
            </a:extLst>
          </p:cNvPr>
          <p:cNvGraphicFramePr>
            <a:graphicFrameLocks noGrp="1"/>
          </p:cNvGraphicFramePr>
          <p:nvPr>
            <p:ph sz="half" idx="2"/>
          </p:nvPr>
        </p:nvGraphicFramePr>
        <p:xfrm>
          <a:off x="900113" y="2276475"/>
          <a:ext cx="7920037" cy="3276600"/>
        </p:xfrm>
        <a:graphic>
          <a:graphicData uri="http://schemas.openxmlformats.org/drawingml/2006/table">
            <a:tbl>
              <a:tblPr/>
              <a:tblGrid>
                <a:gridCol w="3960806">
                  <a:extLst>
                    <a:ext uri="{9D8B030D-6E8A-4147-A177-3AD203B41FA5}">
                      <a16:colId xmlns:a16="http://schemas.microsoft.com/office/drawing/2014/main" val="20000"/>
                    </a:ext>
                  </a:extLst>
                </a:gridCol>
                <a:gridCol w="3959231">
                  <a:extLst>
                    <a:ext uri="{9D8B030D-6E8A-4147-A177-3AD203B41FA5}">
                      <a16:colId xmlns:a16="http://schemas.microsoft.com/office/drawing/2014/main" val="20001"/>
                    </a:ext>
                  </a:extLst>
                </a:gridCol>
              </a:tblGrid>
              <a:tr h="65532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Konzentrationsfähigkeit</a:t>
                      </a:r>
                    </a:p>
                  </a:txBody>
                  <a:tcPr marL="91438" marR="91438" marT="45729" marB="45729"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Denkfähigkeit</a:t>
                      </a:r>
                    </a:p>
                  </a:txBody>
                  <a:tcPr marL="91438" marR="91438" marT="45729" marB="45729"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532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Ausdrucksfähigkeit</a:t>
                      </a:r>
                    </a:p>
                  </a:txBody>
                  <a:tcPr marL="91438" marR="91438" marT="45729" marB="45729"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Selbstständigkeit</a:t>
                      </a:r>
                    </a:p>
                  </a:txBody>
                  <a:tcPr marL="91438" marR="91438" marT="45729" marB="45729"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6DF927"/>
                    </a:solidFill>
                  </a:tcPr>
                </a:tc>
                <a:extLst>
                  <a:ext uri="{0D108BD9-81ED-4DB2-BD59-A6C34878D82A}">
                    <a16:rowId xmlns:a16="http://schemas.microsoft.com/office/drawing/2014/main" val="10001"/>
                  </a:ext>
                </a:extLst>
              </a:tr>
              <a:tr h="65532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Soziales Lernverhalten</a:t>
                      </a:r>
                    </a:p>
                  </a:txBody>
                  <a:tcPr marL="91438" marR="91438" marT="45729" marB="45729"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Arbeitstempo</a:t>
                      </a:r>
                    </a:p>
                  </a:txBody>
                  <a:tcPr marL="91438" marR="91438" marT="45729" marB="45729"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532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Lernbereitschaft</a:t>
                      </a:r>
                    </a:p>
                  </a:txBody>
                  <a:tcPr marL="91438" marR="91438" marT="45729" marB="45729"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Belastbarkeit</a:t>
                      </a:r>
                    </a:p>
                  </a:txBody>
                  <a:tcPr marL="91438" marR="91438" marT="45729" marB="45729"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lumMod val="75000"/>
                      </a:schemeClr>
                    </a:solidFill>
                  </a:tcPr>
                </a:tc>
                <a:extLst>
                  <a:ext uri="{0D108BD9-81ED-4DB2-BD59-A6C34878D82A}">
                    <a16:rowId xmlns:a16="http://schemas.microsoft.com/office/drawing/2014/main" val="10003"/>
                  </a:ext>
                </a:extLst>
              </a:tr>
              <a:tr h="65532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Arbeitsqualität</a:t>
                      </a:r>
                    </a:p>
                  </a:txBody>
                  <a:tcPr marL="91438" marR="91438" marT="45729" marB="45729"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CH" sz="2800" b="0" i="0" u="none" strike="noStrike" cap="none" normalizeH="0" baseline="0">
                          <a:ln>
                            <a:noFill/>
                          </a:ln>
                          <a:solidFill>
                            <a:schemeClr val="tx1"/>
                          </a:solidFill>
                          <a:effectLst/>
                          <a:latin typeface="Helvetica" pitchFamily="34" charset="0"/>
                        </a:rPr>
                        <a:t>Zuverlässigkeit</a:t>
                      </a:r>
                    </a:p>
                  </a:txBody>
                  <a:tcPr marL="91438" marR="91438" marT="45729" marB="45729"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3B26B-26D1-45B7-AF23-0B98582DFCA4}"/>
              </a:ext>
            </a:extLst>
          </p:cNvPr>
          <p:cNvSpPr>
            <a:spLocks noGrp="1"/>
          </p:cNvSpPr>
          <p:nvPr>
            <p:ph type="title"/>
          </p:nvPr>
        </p:nvSpPr>
        <p:spPr>
          <a:xfrm>
            <a:off x="539552" y="836712"/>
            <a:ext cx="8162925" cy="1090613"/>
          </a:xfrm>
        </p:spPr>
        <p:txBody>
          <a:bodyPr>
            <a:noAutofit/>
          </a:bodyPr>
          <a:lstStyle/>
          <a:p>
            <a:pPr>
              <a:defRPr/>
            </a:pPr>
            <a:r>
              <a:rPr lang="de-CH" sz="2400">
                <a:solidFill>
                  <a:schemeClr val="tx1"/>
                </a:solidFill>
              </a:rPr>
              <a:t>Wie kommen Leistungen zu Stande? </a:t>
            </a:r>
            <a:br>
              <a:rPr lang="de-CH" sz="2400">
                <a:solidFill>
                  <a:schemeClr val="tx1"/>
                </a:solidFill>
              </a:rPr>
            </a:br>
            <a:r>
              <a:rPr lang="de-CH" sz="2400">
                <a:solidFill>
                  <a:schemeClr val="tx1"/>
                </a:solidFill>
              </a:rPr>
              <a:t>Welche Qualität haben sie? </a:t>
            </a:r>
            <a:br>
              <a:rPr lang="de-CH" sz="2400">
                <a:solidFill>
                  <a:schemeClr val="tx1"/>
                </a:solidFill>
              </a:rPr>
            </a:br>
            <a:r>
              <a:rPr lang="de-CH" sz="2400">
                <a:solidFill>
                  <a:schemeClr val="tx1"/>
                </a:solidFill>
              </a:rPr>
              <a:t>Und wie geht es der/dem Lernenden dabei?</a:t>
            </a:r>
          </a:p>
        </p:txBody>
      </p:sp>
      <p:sp>
        <p:nvSpPr>
          <p:cNvPr id="3" name="Textfeld 2">
            <a:extLst>
              <a:ext uri="{FF2B5EF4-FFF2-40B4-BE49-F238E27FC236}">
                <a16:creationId xmlns:a16="http://schemas.microsoft.com/office/drawing/2014/main" id="{0F604A6F-E44C-44EA-BEC0-BD71CEBAFAB7}"/>
              </a:ext>
            </a:extLst>
          </p:cNvPr>
          <p:cNvSpPr txBox="1"/>
          <p:nvPr/>
        </p:nvSpPr>
        <p:spPr>
          <a:xfrm>
            <a:off x="827088" y="2205038"/>
            <a:ext cx="8064500" cy="3478212"/>
          </a:xfrm>
          <a:prstGeom prst="rect">
            <a:avLst/>
          </a:prstGeom>
          <a:noFill/>
        </p:spPr>
        <p:txBody>
          <a:bodyPr>
            <a:spAutoFit/>
          </a:bodyPr>
          <a:lstStyle/>
          <a:p>
            <a:pPr eaLnBrk="1" hangingPunct="1">
              <a:defRPr/>
            </a:pPr>
            <a:r>
              <a:rPr lang="de-CH" b="1"/>
              <a:t>Beispiele</a:t>
            </a:r>
          </a:p>
          <a:p>
            <a:pPr marL="342900" indent="-342900" eaLnBrk="1" hangingPunct="1">
              <a:buFont typeface="Arial" panose="020B0604020202020204" pitchFamily="34" charset="0"/>
              <a:buChar char="•"/>
              <a:defRPr/>
            </a:pPr>
            <a:r>
              <a:rPr lang="de-CH" sz="2400" b="1">
                <a:solidFill>
                  <a:srgbClr val="FF0000"/>
                </a:solidFill>
              </a:rPr>
              <a:t>Selbstständigkeit</a:t>
            </a:r>
            <a:r>
              <a:rPr lang="de-CH" sz="2400"/>
              <a:t>	</a:t>
            </a:r>
          </a:p>
          <a:p>
            <a:pPr eaLnBrk="1" hangingPunct="1">
              <a:defRPr/>
            </a:pPr>
            <a:r>
              <a:rPr lang="de-CH" sz="2400"/>
              <a:t>    Bsp. Hausaufgaben/ Fragen/ Zeiteinteilung</a:t>
            </a:r>
          </a:p>
          <a:p>
            <a:pPr marL="342900" indent="-342900" eaLnBrk="1" hangingPunct="1">
              <a:buFont typeface="Arial" panose="020B0604020202020204" pitchFamily="34" charset="0"/>
              <a:buChar char="•"/>
              <a:defRPr/>
            </a:pPr>
            <a:r>
              <a:rPr lang="de-CH" sz="2400" b="1">
                <a:solidFill>
                  <a:srgbClr val="00B0F0"/>
                </a:solidFill>
              </a:rPr>
              <a:t>Lernbereitschaft</a:t>
            </a:r>
          </a:p>
          <a:p>
            <a:pPr eaLnBrk="1" hangingPunct="1">
              <a:defRPr/>
            </a:pPr>
            <a:r>
              <a:rPr lang="de-CH" sz="2400"/>
              <a:t>    Bsp. Zeitlicher Aufwand (Bsp. Wörter lernen)</a:t>
            </a:r>
          </a:p>
          <a:p>
            <a:pPr marL="342900" indent="-342900" eaLnBrk="1" hangingPunct="1">
              <a:buFont typeface="Arial" panose="020B0604020202020204" pitchFamily="34" charset="0"/>
              <a:buChar char="•"/>
              <a:defRPr/>
            </a:pPr>
            <a:r>
              <a:rPr lang="de-CH" sz="2400" b="1">
                <a:solidFill>
                  <a:srgbClr val="6DF927"/>
                </a:solidFill>
              </a:rPr>
              <a:t>Arbeitsqualität</a:t>
            </a:r>
          </a:p>
          <a:p>
            <a:pPr eaLnBrk="1" hangingPunct="1">
              <a:defRPr/>
            </a:pPr>
            <a:r>
              <a:rPr lang="de-CH" sz="2400"/>
              <a:t>    Bsp. Sorgfalt bei Verbesserungen/Führen Portfolio</a:t>
            </a:r>
          </a:p>
          <a:p>
            <a:pPr marL="342900" indent="-342900" eaLnBrk="1" hangingPunct="1">
              <a:buFont typeface="Arial" panose="020B0604020202020204" pitchFamily="34" charset="0"/>
              <a:buChar char="•"/>
              <a:defRPr/>
            </a:pPr>
            <a:r>
              <a:rPr lang="de-CH" sz="2400" b="1">
                <a:solidFill>
                  <a:srgbClr val="0070C0"/>
                </a:solidFill>
              </a:rPr>
              <a:t>Belastbarkeit</a:t>
            </a:r>
            <a:r>
              <a:rPr lang="de-CH" sz="2400"/>
              <a:t> </a:t>
            </a:r>
          </a:p>
          <a:p>
            <a:pPr eaLnBrk="1" hangingPunct="1">
              <a:defRPr/>
            </a:pPr>
            <a:r>
              <a:rPr lang="de-CH" sz="2400"/>
              <a:t>    Bsp. Mehrere Prüfungen/Wochenaufträge u.a.</a:t>
            </a:r>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7AF88893-0FDD-4C14-8F39-820F0E1A02EF}"/>
              </a:ext>
            </a:extLst>
          </p:cNvPr>
          <p:cNvSpPr>
            <a:spLocks noGrp="1"/>
          </p:cNvSpPr>
          <p:nvPr>
            <p:ph idx="1"/>
          </p:nvPr>
        </p:nvSpPr>
        <p:spPr>
          <a:xfrm>
            <a:off x="785813" y="2143125"/>
            <a:ext cx="8110537" cy="4191000"/>
          </a:xfrm>
        </p:spPr>
        <p:txBody>
          <a:bodyPr/>
          <a:lstStyle/>
          <a:p>
            <a:pPr eaLnBrk="1" hangingPunct="1">
              <a:buFont typeface="Wingdings" panose="05000000000000000000" pitchFamily="2" charset="2"/>
              <a:buNone/>
            </a:pPr>
            <a:endParaRPr lang="de-DE" altLang="de-DE">
              <a:solidFill>
                <a:schemeClr val="tx2"/>
              </a:solidFill>
            </a:endParaRPr>
          </a:p>
          <a:p>
            <a:pPr eaLnBrk="1" hangingPunct="1">
              <a:buFont typeface="Wingdings" panose="05000000000000000000" pitchFamily="2" charset="2"/>
              <a:buNone/>
            </a:pPr>
            <a:endParaRPr lang="de-DE" altLang="de-DE"/>
          </a:p>
          <a:p>
            <a:pPr eaLnBrk="1" hangingPunct="1">
              <a:buFont typeface="Wingdings" panose="05000000000000000000" pitchFamily="2" charset="2"/>
              <a:buNone/>
            </a:pPr>
            <a:endParaRPr lang="de-DE" altLang="de-DE"/>
          </a:p>
          <a:p>
            <a:pPr eaLnBrk="1" hangingPunct="1">
              <a:buFont typeface="Wingdings" panose="05000000000000000000" pitchFamily="2" charset="2"/>
              <a:buNone/>
            </a:pPr>
            <a:endParaRPr lang="de-DE" altLang="de-DE">
              <a:solidFill>
                <a:schemeClr val="tx2"/>
              </a:solidFill>
            </a:endParaRPr>
          </a:p>
        </p:txBody>
      </p:sp>
      <p:sp>
        <p:nvSpPr>
          <p:cNvPr id="36866" name="Rectangle 2">
            <a:extLst>
              <a:ext uri="{FF2B5EF4-FFF2-40B4-BE49-F238E27FC236}">
                <a16:creationId xmlns:a16="http://schemas.microsoft.com/office/drawing/2014/main" id="{2DE415C3-D8BE-47DF-B9AA-D7B245738D08}"/>
              </a:ext>
            </a:extLst>
          </p:cNvPr>
          <p:cNvSpPr>
            <a:spLocks noGrp="1" noChangeArrowheads="1"/>
          </p:cNvSpPr>
          <p:nvPr>
            <p:ph type="title"/>
          </p:nvPr>
        </p:nvSpPr>
        <p:spPr>
          <a:xfrm>
            <a:off x="-468560" y="98560"/>
            <a:ext cx="8229600" cy="1143000"/>
          </a:xfrm>
        </p:spPr>
        <p:txBody>
          <a:bodyPr/>
          <a:lstStyle/>
          <a:p>
            <a:pPr algn="r" eaLnBrk="1" fontAlgn="auto" hangingPunct="1">
              <a:spcAft>
                <a:spcPts val="0"/>
              </a:spcAft>
              <a:defRPr/>
            </a:pPr>
            <a:r>
              <a:rPr lang="de-DE" altLang="de-DE" sz="2400">
                <a:latin typeface="Helvetica" panose="020B0604020202020204" pitchFamily="34" charset="0"/>
                <a:cs typeface="Helvetica" panose="020B0604020202020204" pitchFamily="34" charset="0"/>
              </a:rPr>
              <a:t>Kompetenzen</a:t>
            </a:r>
          </a:p>
        </p:txBody>
      </p:sp>
      <p:pic>
        <p:nvPicPr>
          <p:cNvPr id="72708" name="Picture 4">
            <a:extLst>
              <a:ext uri="{FF2B5EF4-FFF2-40B4-BE49-F238E27FC236}">
                <a16:creationId xmlns:a16="http://schemas.microsoft.com/office/drawing/2014/main" id="{D3DC0BC9-10F4-495B-9A2B-9AE313415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052513"/>
            <a:ext cx="7945437"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577BCB6-AADA-4A30-958D-3C4F0BCEFDFB}"/>
              </a:ext>
            </a:extLst>
          </p:cNvPr>
          <p:cNvSpPr>
            <a:spLocks noGrp="1" noChangeArrowheads="1"/>
          </p:cNvSpPr>
          <p:nvPr>
            <p:ph type="title"/>
          </p:nvPr>
        </p:nvSpPr>
        <p:spPr>
          <a:xfrm>
            <a:off x="539552" y="1052736"/>
            <a:ext cx="8162925" cy="1090613"/>
          </a:xfrm>
        </p:spPr>
        <p:txBody>
          <a:bodyPr/>
          <a:lstStyle/>
          <a:p>
            <a:pPr algn="r" eaLnBrk="1" fontAlgn="auto" hangingPunct="1">
              <a:spcAft>
                <a:spcPts val="0"/>
              </a:spcAft>
              <a:defRPr/>
            </a:pPr>
            <a:r>
              <a:rPr lang="de-DE" altLang="ja-JP" sz="2400">
                <a:latin typeface="Helvetica" panose="020B0604020202020204" pitchFamily="34" charset="0"/>
                <a:cs typeface="Helvetica" panose="020B0604020202020204" pitchFamily="34" charset="0"/>
              </a:rPr>
              <a:t>Übertritt Prim – Oberstufe </a:t>
            </a:r>
            <a:br>
              <a:rPr lang="de-DE" altLang="ja-JP" sz="2400">
                <a:latin typeface="Helvetica" panose="020B0604020202020204" pitchFamily="34" charset="0"/>
                <a:cs typeface="Helvetica" panose="020B0604020202020204" pitchFamily="34" charset="0"/>
              </a:rPr>
            </a:br>
            <a:r>
              <a:rPr lang="de-DE" altLang="ja-JP" sz="2400">
                <a:latin typeface="Helvetica" panose="020B0604020202020204" pitchFamily="34" charset="0"/>
                <a:cs typeface="Helvetica" panose="020B0604020202020204" pitchFamily="34" charset="0"/>
              </a:rPr>
              <a:t>Kriterien: Richtlinien Erziehungsrat</a:t>
            </a:r>
            <a:endParaRPr lang="de-DE" altLang="de-DE" sz="2400">
              <a:latin typeface="Helvetica" panose="020B0604020202020204" pitchFamily="34" charset="0"/>
              <a:ea typeface="ＭＳ Ｐゴシック" pitchFamily="8" charset="-128"/>
              <a:cs typeface="Helvetica" panose="020B0604020202020204" pitchFamily="34" charset="0"/>
            </a:endParaRPr>
          </a:p>
        </p:txBody>
      </p:sp>
      <p:sp>
        <p:nvSpPr>
          <p:cNvPr id="64515" name="Rectangle 3">
            <a:extLst>
              <a:ext uri="{FF2B5EF4-FFF2-40B4-BE49-F238E27FC236}">
                <a16:creationId xmlns:a16="http://schemas.microsoft.com/office/drawing/2014/main" id="{3BA48DA4-5916-40A1-8F52-7F1796F61C74}"/>
              </a:ext>
            </a:extLst>
          </p:cNvPr>
          <p:cNvSpPr>
            <a:spLocks noGrp="1"/>
          </p:cNvSpPr>
          <p:nvPr>
            <p:ph type="body" sz="half" idx="1"/>
          </p:nvPr>
        </p:nvSpPr>
        <p:spPr/>
        <p:txBody>
          <a:bodyPr/>
          <a:lstStyle/>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pPr>
            <a:endParaRPr lang="de-DE" altLang="de-DE" sz="2400"/>
          </a:p>
        </p:txBody>
      </p:sp>
      <p:sp>
        <p:nvSpPr>
          <p:cNvPr id="64516" name="Text Box 18">
            <a:extLst>
              <a:ext uri="{FF2B5EF4-FFF2-40B4-BE49-F238E27FC236}">
                <a16:creationId xmlns:a16="http://schemas.microsoft.com/office/drawing/2014/main" id="{97C42DA6-492C-4A15-8B15-53893733F901}"/>
              </a:ext>
            </a:extLst>
          </p:cNvPr>
          <p:cNvSpPr txBox="1">
            <a:spLocks noChangeArrowheads="1"/>
          </p:cNvSpPr>
          <p:nvPr/>
        </p:nvSpPr>
        <p:spPr bwMode="auto">
          <a:xfrm>
            <a:off x="1187450" y="2276475"/>
            <a:ext cx="74882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de-CH" altLang="de-DE" sz="2800" i="1">
                <a:latin typeface="Helvetica" panose="020B0604020202020204" pitchFamily="34" charset="0"/>
              </a:rPr>
              <a:t>„Zur Aufnahme in die entsprechende Oberstufe dürfen nur Schüler und Schülerinnen empfohlen werden, deren </a:t>
            </a:r>
            <a:r>
              <a:rPr lang="de-CH" altLang="de-DE" sz="2800" b="1" i="1">
                <a:latin typeface="Helvetica" panose="020B0604020202020204" pitchFamily="34" charset="0"/>
              </a:rPr>
              <a:t>Verbleib</a:t>
            </a:r>
            <a:r>
              <a:rPr lang="de-CH" altLang="de-DE" sz="2800" i="1">
                <a:latin typeface="Helvetica" panose="020B0604020202020204" pitchFamily="34" charset="0"/>
              </a:rPr>
              <a:t> in der oberen Schulstufe aus guten Gründen erwartet werden kann.“ </a:t>
            </a:r>
          </a:p>
          <a:p>
            <a:pPr eaLnBrk="1" hangingPunct="1">
              <a:spcBef>
                <a:spcPct val="50000"/>
              </a:spcBef>
              <a:buClrTx/>
              <a:buSzTx/>
              <a:buFontTx/>
              <a:buNone/>
            </a:pPr>
            <a:r>
              <a:rPr lang="de-CH" altLang="de-DE" sz="2800" i="1">
                <a:solidFill>
                  <a:srgbClr val="FF0000"/>
                </a:solidFill>
                <a:latin typeface="Helvetica" panose="020B0604020202020204" pitchFamily="34" charset="0"/>
              </a:rPr>
              <a:t>Ein </a:t>
            </a:r>
            <a:r>
              <a:rPr lang="de-CH" altLang="de-DE" sz="2800" b="1" i="1">
                <a:solidFill>
                  <a:srgbClr val="FF0000"/>
                </a:solidFill>
                <a:latin typeface="Helvetica" panose="020B0604020202020204" pitchFamily="34" charset="0"/>
              </a:rPr>
              <a:t>«probieren wir einmal</a:t>
            </a:r>
            <a:r>
              <a:rPr lang="de-CH" altLang="de-DE" sz="2800" i="1">
                <a:solidFill>
                  <a:srgbClr val="FF0000"/>
                </a:solidFill>
                <a:latin typeface="Helvetica" panose="020B0604020202020204" pitchFamily="34" charset="0"/>
              </a:rPr>
              <a:t>» wird nicht unterstützt und ist nicht im Sinne des Kindes</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E0B5FEA-ADDC-4C73-8821-BBA5B6285A50}"/>
              </a:ext>
            </a:extLst>
          </p:cNvPr>
          <p:cNvSpPr>
            <a:spLocks noGrp="1" noChangeArrowheads="1"/>
          </p:cNvSpPr>
          <p:nvPr>
            <p:ph type="title"/>
          </p:nvPr>
        </p:nvSpPr>
        <p:spPr>
          <a:xfrm>
            <a:off x="971600" y="476672"/>
            <a:ext cx="6408711" cy="1090613"/>
          </a:xfrm>
        </p:spPr>
        <p:txBody>
          <a:bodyPr/>
          <a:lstStyle/>
          <a:p>
            <a:pPr algn="r" eaLnBrk="1" fontAlgn="auto" hangingPunct="1">
              <a:spcAft>
                <a:spcPts val="0"/>
              </a:spcAft>
              <a:defRPr/>
            </a:pPr>
            <a:r>
              <a:rPr lang="de-DE" altLang="ja-JP" sz="2400">
                <a:latin typeface="Helvetica" panose="020B0604020202020204" pitchFamily="34" charset="0"/>
                <a:cs typeface="Helvetica" panose="020B0604020202020204" pitchFamily="34" charset="0"/>
              </a:rPr>
              <a:t>Übertritt PS – OS </a:t>
            </a:r>
            <a:br>
              <a:rPr lang="de-DE" altLang="ja-JP" sz="2400">
                <a:latin typeface="Helvetica" panose="020B0604020202020204" pitchFamily="34" charset="0"/>
                <a:cs typeface="Helvetica" panose="020B0604020202020204" pitchFamily="34" charset="0"/>
              </a:rPr>
            </a:br>
            <a:r>
              <a:rPr lang="de-DE" altLang="ja-JP" sz="2400">
                <a:latin typeface="Helvetica" panose="020B0604020202020204" pitchFamily="34" charset="0"/>
                <a:cs typeface="Helvetica" panose="020B0604020202020204" pitchFamily="34" charset="0"/>
              </a:rPr>
              <a:t>Kriterien: rechtliche Grundlagen</a:t>
            </a:r>
            <a:endParaRPr lang="de-DE" altLang="de-DE" sz="2400">
              <a:latin typeface="Helvetica" panose="020B0604020202020204" pitchFamily="34" charset="0"/>
              <a:cs typeface="Helvetica" panose="020B0604020202020204" pitchFamily="34" charset="0"/>
            </a:endParaRPr>
          </a:p>
        </p:txBody>
      </p:sp>
      <p:sp>
        <p:nvSpPr>
          <p:cNvPr id="66563" name="Rectangle 3">
            <a:extLst>
              <a:ext uri="{FF2B5EF4-FFF2-40B4-BE49-F238E27FC236}">
                <a16:creationId xmlns:a16="http://schemas.microsoft.com/office/drawing/2014/main" id="{71688BC8-9F31-4394-88F1-C314F6AA8B02}"/>
              </a:ext>
            </a:extLst>
          </p:cNvPr>
          <p:cNvSpPr>
            <a:spLocks noGrp="1"/>
          </p:cNvSpPr>
          <p:nvPr>
            <p:ph type="body" sz="half" idx="1"/>
          </p:nvPr>
        </p:nvSpPr>
        <p:spPr/>
        <p:txBody>
          <a:bodyPr/>
          <a:lstStyle/>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pPr>
            <a:endParaRPr lang="de-DE" altLang="de-DE" sz="2400"/>
          </a:p>
        </p:txBody>
      </p:sp>
      <p:sp>
        <p:nvSpPr>
          <p:cNvPr id="33797" name="Text Box 5">
            <a:extLst>
              <a:ext uri="{FF2B5EF4-FFF2-40B4-BE49-F238E27FC236}">
                <a16:creationId xmlns:a16="http://schemas.microsoft.com/office/drawing/2014/main" id="{97D4E835-88BE-4189-9A13-BB826596F09D}"/>
              </a:ext>
            </a:extLst>
          </p:cNvPr>
          <p:cNvSpPr txBox="1">
            <a:spLocks noChangeArrowheads="1"/>
          </p:cNvSpPr>
          <p:nvPr/>
        </p:nvSpPr>
        <p:spPr bwMode="auto">
          <a:xfrm>
            <a:off x="611188" y="1768475"/>
            <a:ext cx="7775575" cy="3539430"/>
          </a:xfrm>
          <a:prstGeom prst="rect">
            <a:avLst/>
          </a:prstGeom>
          <a:noFill/>
          <a:ln>
            <a:noFill/>
          </a:ln>
        </p:spPr>
        <p:txBody>
          <a:bodyPr>
            <a:spAutoFit/>
          </a:bodyPr>
          <a:lstStyle>
            <a:lvl1pPr eaLnBrk="0" hangingPunct="0">
              <a:defRPr sz="2800">
                <a:solidFill>
                  <a:schemeClr val="tx1"/>
                </a:solidFill>
                <a:latin typeface="Helvetica" pitchFamily="34" charset="0"/>
              </a:defRPr>
            </a:lvl1pPr>
            <a:lvl2pPr marL="742950" indent="-285750" eaLnBrk="0" hangingPunct="0">
              <a:defRPr sz="2800">
                <a:solidFill>
                  <a:schemeClr val="tx1"/>
                </a:solidFill>
                <a:latin typeface="Helvetica" pitchFamily="34" charset="0"/>
              </a:defRPr>
            </a:lvl2pPr>
            <a:lvl3pPr marL="1143000" indent="-228600" eaLnBrk="0" hangingPunct="0">
              <a:defRPr sz="2800">
                <a:solidFill>
                  <a:schemeClr val="tx1"/>
                </a:solidFill>
                <a:latin typeface="Helvetica" pitchFamily="34" charset="0"/>
              </a:defRPr>
            </a:lvl3pPr>
            <a:lvl4pPr marL="1600200" indent="-228600" eaLnBrk="0" hangingPunct="0">
              <a:defRPr sz="2800">
                <a:solidFill>
                  <a:schemeClr val="tx1"/>
                </a:solidFill>
                <a:latin typeface="Helvetica" pitchFamily="34" charset="0"/>
              </a:defRPr>
            </a:lvl4pPr>
            <a:lvl5pPr marL="2057400" indent="-228600" eaLnBrk="0" hangingPunct="0">
              <a:defRPr sz="2800">
                <a:solidFill>
                  <a:schemeClr val="tx1"/>
                </a:solidFill>
                <a:latin typeface="Helvetica" pitchFamily="34" charset="0"/>
              </a:defRPr>
            </a:lvl5pPr>
            <a:lvl6pPr marL="2514600" indent="-228600" algn="ctr" eaLnBrk="0" fontAlgn="base" hangingPunct="0">
              <a:spcBef>
                <a:spcPct val="0"/>
              </a:spcBef>
              <a:spcAft>
                <a:spcPct val="0"/>
              </a:spcAft>
              <a:defRPr sz="2800">
                <a:solidFill>
                  <a:schemeClr val="tx1"/>
                </a:solidFill>
                <a:latin typeface="Helvetica" pitchFamily="34" charset="0"/>
              </a:defRPr>
            </a:lvl6pPr>
            <a:lvl7pPr marL="2971800" indent="-228600" algn="ctr" eaLnBrk="0" fontAlgn="base" hangingPunct="0">
              <a:spcBef>
                <a:spcPct val="0"/>
              </a:spcBef>
              <a:spcAft>
                <a:spcPct val="0"/>
              </a:spcAft>
              <a:defRPr sz="2800">
                <a:solidFill>
                  <a:schemeClr val="tx1"/>
                </a:solidFill>
                <a:latin typeface="Helvetica" pitchFamily="34" charset="0"/>
              </a:defRPr>
            </a:lvl7pPr>
            <a:lvl8pPr marL="3429000" indent="-228600" algn="ctr" eaLnBrk="0" fontAlgn="base" hangingPunct="0">
              <a:spcBef>
                <a:spcPct val="0"/>
              </a:spcBef>
              <a:spcAft>
                <a:spcPct val="0"/>
              </a:spcAft>
              <a:defRPr sz="2800">
                <a:solidFill>
                  <a:schemeClr val="tx1"/>
                </a:solidFill>
                <a:latin typeface="Helvetica" pitchFamily="34" charset="0"/>
              </a:defRPr>
            </a:lvl8pPr>
            <a:lvl9pPr marL="3886200" indent="-228600" algn="ctr" eaLnBrk="0" fontAlgn="base" hangingPunct="0">
              <a:spcBef>
                <a:spcPct val="0"/>
              </a:spcBef>
              <a:spcAft>
                <a:spcPct val="0"/>
              </a:spcAft>
              <a:defRPr sz="2800">
                <a:solidFill>
                  <a:schemeClr val="tx1"/>
                </a:solidFill>
                <a:latin typeface="Helvetica" pitchFamily="34" charset="0"/>
              </a:defRPr>
            </a:lvl9pPr>
          </a:lstStyle>
          <a:p>
            <a:pPr eaLnBrk="1" hangingPunct="1">
              <a:spcBef>
                <a:spcPct val="50000"/>
              </a:spcBef>
              <a:defRPr/>
            </a:pPr>
            <a:r>
              <a:rPr lang="de-CH" altLang="de-DE" b="1">
                <a:solidFill>
                  <a:schemeClr val="tx2"/>
                </a:solidFill>
              </a:rPr>
              <a:t>Zuweisung der Schule wird abgelehnt</a:t>
            </a:r>
          </a:p>
          <a:p>
            <a:pPr eaLnBrk="1" hangingPunct="1">
              <a:spcBef>
                <a:spcPct val="50000"/>
              </a:spcBef>
              <a:buFont typeface="Wingdings" pitchFamily="2" charset="2"/>
              <a:buChar char="à"/>
              <a:defRPr/>
            </a:pPr>
            <a:r>
              <a:rPr lang="de-CH" altLang="de-DE">
                <a:sym typeface="Wingdings" pitchFamily="2" charset="2"/>
              </a:rPr>
              <a:t>Anhörung der Eltern durch die Schulführung      </a:t>
            </a:r>
          </a:p>
          <a:p>
            <a:pPr marL="361950" indent="-361950" eaLnBrk="1" hangingPunct="1">
              <a:spcBef>
                <a:spcPct val="50000"/>
              </a:spcBef>
              <a:buFont typeface="Wingdings" pitchFamily="2" charset="2"/>
              <a:buChar char="à"/>
              <a:defRPr/>
            </a:pPr>
            <a:r>
              <a:rPr lang="de-CH" altLang="de-DE">
                <a:sym typeface="Wingdings" pitchFamily="2" charset="2"/>
              </a:rPr>
              <a:t>Entscheid über die Zuweisung durch Schulführung</a:t>
            </a:r>
          </a:p>
          <a:p>
            <a:pPr eaLnBrk="1" hangingPunct="1">
              <a:spcBef>
                <a:spcPct val="50000"/>
              </a:spcBef>
              <a:buFont typeface="Wingdings" pitchFamily="2" charset="2"/>
              <a:buNone/>
              <a:defRPr/>
            </a:pPr>
            <a:r>
              <a:rPr lang="de-CH" altLang="de-DE" b="1">
                <a:solidFill>
                  <a:schemeClr val="tx2"/>
                </a:solidFill>
                <a:sym typeface="Wingdings" pitchFamily="2" charset="2"/>
              </a:rPr>
              <a:t>Zuweisung der Schulführung wird abgelehnt</a:t>
            </a:r>
          </a:p>
          <a:p>
            <a:pPr eaLnBrk="1" hangingPunct="1">
              <a:spcBef>
                <a:spcPct val="50000"/>
              </a:spcBef>
              <a:buFont typeface="Wingdings" pitchFamily="2" charset="2"/>
              <a:buNone/>
              <a:defRPr/>
            </a:pPr>
            <a:r>
              <a:rPr lang="de-CH" altLang="de-DE">
                <a:sym typeface="Wingdings" pitchFamily="2" charset="2"/>
              </a:rPr>
              <a:t>Rekurs beim Bezirksschulrat</a:t>
            </a:r>
            <a:endParaRPr lang="de-CH" altLang="de-DE">
              <a:solidFill>
                <a:schemeClr val="tx2"/>
              </a:solidFill>
              <a:sym typeface="Wingdings" pitchFamily="2" charset="2"/>
            </a:endParaRPr>
          </a:p>
        </p:txBody>
      </p:sp>
      <p:sp>
        <p:nvSpPr>
          <p:cNvPr id="66565" name="AutoShape 7">
            <a:extLst>
              <a:ext uri="{FF2B5EF4-FFF2-40B4-BE49-F238E27FC236}">
                <a16:creationId xmlns:a16="http://schemas.microsoft.com/office/drawing/2014/main" id="{A15D2A3B-7D38-414D-986D-FF7450846356}"/>
              </a:ext>
            </a:extLst>
          </p:cNvPr>
          <p:cNvSpPr>
            <a:spLocks noChangeArrowheads="1"/>
          </p:cNvSpPr>
          <p:nvPr/>
        </p:nvSpPr>
        <p:spPr bwMode="auto">
          <a:xfrm>
            <a:off x="8243888" y="2205038"/>
            <a:ext cx="647700" cy="719137"/>
          </a:xfrm>
          <a:prstGeom prst="curvedLeftArrow">
            <a:avLst>
              <a:gd name="adj1" fmla="val 22206"/>
              <a:gd name="adj2" fmla="val 44412"/>
              <a:gd name="adj3" fmla="val 33333"/>
            </a:avLst>
          </a:prstGeom>
          <a:solidFill>
            <a:srgbClr val="FF0000"/>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endParaRPr lang="de-CH" altLang="de-DE" sz="2800">
              <a:latin typeface="Helvetica" panose="020B0604020202020204" pitchFamily="34" charset="0"/>
            </a:endParaRPr>
          </a:p>
        </p:txBody>
      </p:sp>
      <p:sp>
        <p:nvSpPr>
          <p:cNvPr id="66566" name="AutoShape 11">
            <a:extLst>
              <a:ext uri="{FF2B5EF4-FFF2-40B4-BE49-F238E27FC236}">
                <a16:creationId xmlns:a16="http://schemas.microsoft.com/office/drawing/2014/main" id="{EFCA51A9-E319-4EA3-BE8D-47C427571A57}"/>
              </a:ext>
            </a:extLst>
          </p:cNvPr>
          <p:cNvSpPr>
            <a:spLocks noChangeArrowheads="1"/>
          </p:cNvSpPr>
          <p:nvPr/>
        </p:nvSpPr>
        <p:spPr bwMode="auto">
          <a:xfrm>
            <a:off x="8243888" y="3141663"/>
            <a:ext cx="647700" cy="719137"/>
          </a:xfrm>
          <a:prstGeom prst="curvedLeftArrow">
            <a:avLst>
              <a:gd name="adj1" fmla="val 22206"/>
              <a:gd name="adj2" fmla="val 44412"/>
              <a:gd name="adj3" fmla="val 33333"/>
            </a:avLst>
          </a:prstGeom>
          <a:solidFill>
            <a:srgbClr val="FF0000"/>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endParaRPr lang="de-CH" altLang="de-DE" sz="2800">
              <a:latin typeface="Helvetica" panose="020B0604020202020204" pitchFamily="34" charset="0"/>
            </a:endParaRPr>
          </a:p>
        </p:txBody>
      </p:sp>
      <p:sp>
        <p:nvSpPr>
          <p:cNvPr id="66567" name="AutoShape 12">
            <a:extLst>
              <a:ext uri="{FF2B5EF4-FFF2-40B4-BE49-F238E27FC236}">
                <a16:creationId xmlns:a16="http://schemas.microsoft.com/office/drawing/2014/main" id="{5EC7CEFC-8D89-4FEF-9129-3FB00D81CBC4}"/>
              </a:ext>
            </a:extLst>
          </p:cNvPr>
          <p:cNvSpPr>
            <a:spLocks noChangeArrowheads="1"/>
          </p:cNvSpPr>
          <p:nvPr/>
        </p:nvSpPr>
        <p:spPr bwMode="auto">
          <a:xfrm>
            <a:off x="8177213" y="4149725"/>
            <a:ext cx="647700" cy="719138"/>
          </a:xfrm>
          <a:prstGeom prst="curvedLeftArrow">
            <a:avLst>
              <a:gd name="adj1" fmla="val 22206"/>
              <a:gd name="adj2" fmla="val 44412"/>
              <a:gd name="adj3" fmla="val 33333"/>
            </a:avLst>
          </a:prstGeom>
          <a:solidFill>
            <a:srgbClr val="FF0000"/>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endParaRPr lang="de-CH" altLang="de-DE" sz="2800">
              <a:latin typeface="Helvetica" panose="020B0604020202020204" pitchFamily="34" charset="0"/>
            </a:endParaRPr>
          </a:p>
        </p:txBody>
      </p:sp>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C644925-A036-4E8E-BD44-59E631308A61}"/>
              </a:ext>
            </a:extLst>
          </p:cNvPr>
          <p:cNvSpPr>
            <a:spLocks noGrp="1" noChangeArrowheads="1"/>
          </p:cNvSpPr>
          <p:nvPr>
            <p:ph type="title"/>
          </p:nvPr>
        </p:nvSpPr>
        <p:spPr>
          <a:xfrm>
            <a:off x="1403648" y="980728"/>
            <a:ext cx="6578749" cy="1090613"/>
          </a:xfrm>
        </p:spPr>
        <p:txBody>
          <a:bodyPr/>
          <a:lstStyle/>
          <a:p>
            <a:pPr algn="r" eaLnBrk="1" fontAlgn="auto" hangingPunct="1">
              <a:spcAft>
                <a:spcPts val="0"/>
              </a:spcAft>
              <a:defRPr/>
            </a:pPr>
            <a:r>
              <a:rPr lang="de-DE" altLang="ja-JP" sz="2400">
                <a:latin typeface="Helvetica" panose="020B0604020202020204" pitchFamily="34" charset="0"/>
                <a:cs typeface="Helvetica" panose="020B0604020202020204" pitchFamily="34" charset="0"/>
              </a:rPr>
              <a:t>Übertritt Prim – Oberstufe </a:t>
            </a:r>
            <a:br>
              <a:rPr lang="de-DE" altLang="ja-JP" sz="2400">
                <a:latin typeface="Helvetica" panose="020B0604020202020204" pitchFamily="34" charset="0"/>
                <a:cs typeface="Helvetica" panose="020B0604020202020204" pitchFamily="34" charset="0"/>
              </a:rPr>
            </a:br>
            <a:r>
              <a:rPr lang="de-DE" altLang="ja-JP" sz="2400">
                <a:latin typeface="Helvetica" panose="020B0604020202020204" pitchFamily="34" charset="0"/>
                <a:cs typeface="Helvetica" panose="020B0604020202020204" pitchFamily="34" charset="0"/>
              </a:rPr>
              <a:t>Kriterien: Zufriedenheit</a:t>
            </a:r>
            <a:endParaRPr lang="de-DE" altLang="de-DE" sz="2400">
              <a:latin typeface="Helvetica" panose="020B0604020202020204" pitchFamily="34" charset="0"/>
              <a:cs typeface="Helvetica" panose="020B0604020202020204" pitchFamily="34" charset="0"/>
            </a:endParaRPr>
          </a:p>
        </p:txBody>
      </p:sp>
      <p:sp>
        <p:nvSpPr>
          <p:cNvPr id="68611" name="Rectangle 3">
            <a:extLst>
              <a:ext uri="{FF2B5EF4-FFF2-40B4-BE49-F238E27FC236}">
                <a16:creationId xmlns:a16="http://schemas.microsoft.com/office/drawing/2014/main" id="{B1DE0901-48F4-4121-9C15-81F683832783}"/>
              </a:ext>
            </a:extLst>
          </p:cNvPr>
          <p:cNvSpPr>
            <a:spLocks noGrp="1"/>
          </p:cNvSpPr>
          <p:nvPr>
            <p:ph type="body" sz="half" idx="1"/>
          </p:nvPr>
        </p:nvSpPr>
        <p:spPr/>
        <p:txBody>
          <a:bodyPr/>
          <a:lstStyle/>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pPr>
            <a:endParaRPr lang="de-DE" altLang="de-DE" sz="2400"/>
          </a:p>
        </p:txBody>
      </p:sp>
      <p:sp>
        <p:nvSpPr>
          <p:cNvPr id="68612" name="Text Box 10">
            <a:extLst>
              <a:ext uri="{FF2B5EF4-FFF2-40B4-BE49-F238E27FC236}">
                <a16:creationId xmlns:a16="http://schemas.microsoft.com/office/drawing/2014/main" id="{285627D5-9D49-4F5C-A4C2-4250918936E8}"/>
              </a:ext>
            </a:extLst>
          </p:cNvPr>
          <p:cNvSpPr txBox="1">
            <a:spLocks noChangeArrowheads="1"/>
          </p:cNvSpPr>
          <p:nvPr/>
        </p:nvSpPr>
        <p:spPr bwMode="auto">
          <a:xfrm>
            <a:off x="827088" y="2349500"/>
            <a:ext cx="72723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de-CH" altLang="de-DE" sz="2800">
                <a:latin typeface="Helvetica" panose="020B0604020202020204" pitchFamily="34" charset="0"/>
              </a:rPr>
              <a:t>Der Primarschule höchster Anspruch ist die </a:t>
            </a:r>
            <a:r>
              <a:rPr lang="de-CH" altLang="de-DE" sz="2800" b="1">
                <a:latin typeface="Helvetica" panose="020B0604020202020204" pitchFamily="34" charset="0"/>
              </a:rPr>
              <a:t>richtige Zuweisung </a:t>
            </a:r>
            <a:r>
              <a:rPr lang="de-CH" altLang="de-DE" sz="2800">
                <a:latin typeface="Helvetica" panose="020B0604020202020204" pitchFamily="34" charset="0"/>
              </a:rPr>
              <a:t>der Schüler und Schülerinnen in die für sie geeignete Stufe. </a:t>
            </a:r>
          </a:p>
        </p:txBody>
      </p:sp>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E671B8C-367C-43EC-B6B3-29D0FB62AA9B}"/>
              </a:ext>
            </a:extLst>
          </p:cNvPr>
          <p:cNvSpPr>
            <a:spLocks noGrp="1" noChangeArrowheads="1"/>
          </p:cNvSpPr>
          <p:nvPr>
            <p:ph type="title"/>
          </p:nvPr>
        </p:nvSpPr>
        <p:spPr>
          <a:xfrm>
            <a:off x="539552" y="908720"/>
            <a:ext cx="8162925" cy="715963"/>
          </a:xfrm>
        </p:spPr>
        <p:txBody>
          <a:bodyPr/>
          <a:lstStyle/>
          <a:p>
            <a:pPr algn="r" eaLnBrk="1" fontAlgn="auto" hangingPunct="1">
              <a:spcAft>
                <a:spcPts val="0"/>
              </a:spcAft>
              <a:defRPr/>
            </a:pPr>
            <a:r>
              <a:rPr lang="de-DE" altLang="de-DE" sz="2400">
                <a:latin typeface="Helvetica" panose="020B0604020202020204" pitchFamily="34" charset="0"/>
                <a:cs typeface="Helvetica" panose="020B0604020202020204" pitchFamily="34" charset="0"/>
              </a:rPr>
              <a:t>Durchlässigkeit</a:t>
            </a:r>
          </a:p>
        </p:txBody>
      </p:sp>
      <p:sp>
        <p:nvSpPr>
          <p:cNvPr id="70659" name="AutoShape 6">
            <a:extLst>
              <a:ext uri="{FF2B5EF4-FFF2-40B4-BE49-F238E27FC236}">
                <a16:creationId xmlns:a16="http://schemas.microsoft.com/office/drawing/2014/main" id="{395A0CF7-5DC4-4196-9C9B-1060AFDE66AF}"/>
              </a:ext>
            </a:extLst>
          </p:cNvPr>
          <p:cNvSpPr>
            <a:spLocks noChangeArrowheads="1"/>
          </p:cNvSpPr>
          <p:nvPr/>
        </p:nvSpPr>
        <p:spPr bwMode="auto">
          <a:xfrm>
            <a:off x="1042988" y="1844675"/>
            <a:ext cx="1439862" cy="936625"/>
          </a:xfrm>
          <a:prstGeom prst="flowChartProcess">
            <a:avLst/>
          </a:prstGeom>
          <a:solidFill>
            <a:srgbClr val="FFFF00"/>
          </a:solidFill>
          <a:ln w="6350">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r>
              <a:rPr lang="de-CH" altLang="de-DE" sz="2800">
                <a:latin typeface="Helvetica" panose="020B0604020202020204" pitchFamily="34" charset="0"/>
              </a:rPr>
              <a:t>nach </a:t>
            </a:r>
          </a:p>
          <a:p>
            <a:pPr algn="ctr" eaLnBrk="1" hangingPunct="1">
              <a:spcBef>
                <a:spcPct val="0"/>
              </a:spcBef>
              <a:buClrTx/>
              <a:buSzTx/>
              <a:buFontTx/>
              <a:buNone/>
            </a:pPr>
            <a:r>
              <a:rPr lang="de-CH" altLang="de-DE" sz="2800">
                <a:latin typeface="Helvetica" panose="020B0604020202020204" pitchFamily="34" charset="0"/>
              </a:rPr>
              <a:t>1. Os</a:t>
            </a:r>
          </a:p>
        </p:txBody>
      </p:sp>
      <p:sp>
        <p:nvSpPr>
          <p:cNvPr id="70660" name="AutoShape 8">
            <a:extLst>
              <a:ext uri="{FF2B5EF4-FFF2-40B4-BE49-F238E27FC236}">
                <a16:creationId xmlns:a16="http://schemas.microsoft.com/office/drawing/2014/main" id="{854B5B7D-0E19-4285-BB81-DBFEAE2D3F9B}"/>
              </a:ext>
            </a:extLst>
          </p:cNvPr>
          <p:cNvSpPr>
            <a:spLocks noChangeArrowheads="1"/>
          </p:cNvSpPr>
          <p:nvPr/>
        </p:nvSpPr>
        <p:spPr bwMode="auto">
          <a:xfrm>
            <a:off x="5795963" y="1844675"/>
            <a:ext cx="1439862" cy="936625"/>
          </a:xfrm>
          <a:prstGeom prst="flowChartProcess">
            <a:avLst/>
          </a:prstGeom>
          <a:solidFill>
            <a:srgbClr val="FFFF00"/>
          </a:solidFill>
          <a:ln w="6350">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r>
              <a:rPr lang="de-CH" altLang="de-DE" sz="2800">
                <a:latin typeface="Helvetica" panose="020B0604020202020204" pitchFamily="34" charset="0"/>
              </a:rPr>
              <a:t>in</a:t>
            </a:r>
          </a:p>
          <a:p>
            <a:pPr algn="ctr" eaLnBrk="1" hangingPunct="1">
              <a:spcBef>
                <a:spcPct val="0"/>
              </a:spcBef>
              <a:buClrTx/>
              <a:buSzTx/>
              <a:buFontTx/>
              <a:buNone/>
            </a:pPr>
            <a:r>
              <a:rPr lang="de-CH" altLang="de-DE" sz="2800">
                <a:latin typeface="Helvetica" panose="020B0604020202020204" pitchFamily="34" charset="0"/>
              </a:rPr>
              <a:t>1. Os</a:t>
            </a:r>
          </a:p>
        </p:txBody>
      </p:sp>
      <p:sp>
        <p:nvSpPr>
          <p:cNvPr id="70661" name="AutoShape 10">
            <a:extLst>
              <a:ext uri="{FF2B5EF4-FFF2-40B4-BE49-F238E27FC236}">
                <a16:creationId xmlns:a16="http://schemas.microsoft.com/office/drawing/2014/main" id="{CE26597E-0911-4EC2-80CB-6E7036D47244}"/>
              </a:ext>
            </a:extLst>
          </p:cNvPr>
          <p:cNvSpPr>
            <a:spLocks noChangeArrowheads="1"/>
          </p:cNvSpPr>
          <p:nvPr/>
        </p:nvSpPr>
        <p:spPr bwMode="auto">
          <a:xfrm>
            <a:off x="1042988" y="4005263"/>
            <a:ext cx="1439862" cy="936625"/>
          </a:xfrm>
          <a:prstGeom prst="flowChartProcess">
            <a:avLst/>
          </a:prstGeom>
          <a:solidFill>
            <a:srgbClr val="FFFF00"/>
          </a:solidFill>
          <a:ln w="9525">
            <a:solidFill>
              <a:srgbClr val="FF0000"/>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r>
              <a:rPr lang="de-CH" altLang="de-DE" sz="2800">
                <a:latin typeface="Helvetica" panose="020B0604020202020204" pitchFamily="34" charset="0"/>
              </a:rPr>
              <a:t>nach</a:t>
            </a:r>
          </a:p>
          <a:p>
            <a:pPr algn="ctr" eaLnBrk="1" hangingPunct="1">
              <a:spcBef>
                <a:spcPct val="0"/>
              </a:spcBef>
              <a:buClrTx/>
              <a:buSzTx/>
              <a:buFontTx/>
              <a:buNone/>
            </a:pPr>
            <a:r>
              <a:rPr lang="de-CH" altLang="de-DE" sz="2800">
                <a:latin typeface="Helvetica" panose="020B0604020202020204" pitchFamily="34" charset="0"/>
              </a:rPr>
              <a:t>3. Os</a:t>
            </a:r>
          </a:p>
        </p:txBody>
      </p:sp>
      <p:sp>
        <p:nvSpPr>
          <p:cNvPr id="70662" name="AutoShape 14">
            <a:extLst>
              <a:ext uri="{FF2B5EF4-FFF2-40B4-BE49-F238E27FC236}">
                <a16:creationId xmlns:a16="http://schemas.microsoft.com/office/drawing/2014/main" id="{46929753-AA50-46BD-9204-FB4C5A21967F}"/>
              </a:ext>
            </a:extLst>
          </p:cNvPr>
          <p:cNvSpPr>
            <a:spLocks noChangeArrowheads="1"/>
          </p:cNvSpPr>
          <p:nvPr/>
        </p:nvSpPr>
        <p:spPr bwMode="auto">
          <a:xfrm>
            <a:off x="5795963" y="4005263"/>
            <a:ext cx="1439862" cy="936625"/>
          </a:xfrm>
          <a:prstGeom prst="flowChartProcess">
            <a:avLst/>
          </a:prstGeom>
          <a:solidFill>
            <a:srgbClr val="FFFF00"/>
          </a:solidFill>
          <a:ln w="9525">
            <a:solidFill>
              <a:srgbClr val="FF0000"/>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r>
              <a:rPr lang="de-CH" altLang="de-DE" sz="2800">
                <a:latin typeface="Helvetica" panose="020B0604020202020204" pitchFamily="34" charset="0"/>
              </a:rPr>
              <a:t>in</a:t>
            </a:r>
          </a:p>
          <a:p>
            <a:pPr algn="ctr" eaLnBrk="1" hangingPunct="1">
              <a:spcBef>
                <a:spcPct val="0"/>
              </a:spcBef>
              <a:buClrTx/>
              <a:buSzTx/>
              <a:buFontTx/>
              <a:buNone/>
            </a:pPr>
            <a:r>
              <a:rPr lang="de-CH" altLang="de-DE" sz="2800">
                <a:latin typeface="Helvetica" panose="020B0604020202020204" pitchFamily="34" charset="0"/>
              </a:rPr>
              <a:t>3. Os</a:t>
            </a:r>
          </a:p>
        </p:txBody>
      </p:sp>
      <p:sp>
        <p:nvSpPr>
          <p:cNvPr id="70663" name="AutoShape 18">
            <a:extLst>
              <a:ext uri="{FF2B5EF4-FFF2-40B4-BE49-F238E27FC236}">
                <a16:creationId xmlns:a16="http://schemas.microsoft.com/office/drawing/2014/main" id="{83D14C70-BBF4-42E6-A659-052568EC730B}"/>
              </a:ext>
            </a:extLst>
          </p:cNvPr>
          <p:cNvSpPr>
            <a:spLocks noChangeArrowheads="1"/>
          </p:cNvSpPr>
          <p:nvPr/>
        </p:nvSpPr>
        <p:spPr bwMode="auto">
          <a:xfrm>
            <a:off x="1042988" y="2924175"/>
            <a:ext cx="1439862" cy="936625"/>
          </a:xfrm>
          <a:prstGeom prst="flowChartProcess">
            <a:avLst/>
          </a:prstGeom>
          <a:solidFill>
            <a:srgbClr val="FFFF00"/>
          </a:solidFill>
          <a:ln w="6350">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r>
              <a:rPr lang="de-CH" altLang="de-DE" sz="2800">
                <a:latin typeface="Helvetica" panose="020B0604020202020204" pitchFamily="34" charset="0"/>
              </a:rPr>
              <a:t>nach </a:t>
            </a:r>
          </a:p>
          <a:p>
            <a:pPr algn="ctr" eaLnBrk="1" hangingPunct="1">
              <a:spcBef>
                <a:spcPct val="0"/>
              </a:spcBef>
              <a:buClrTx/>
              <a:buSzTx/>
              <a:buFontTx/>
              <a:buNone/>
            </a:pPr>
            <a:r>
              <a:rPr lang="de-CH" altLang="de-DE" sz="2800">
                <a:latin typeface="Helvetica" panose="020B0604020202020204" pitchFamily="34" charset="0"/>
              </a:rPr>
              <a:t>2. Os</a:t>
            </a:r>
          </a:p>
        </p:txBody>
      </p:sp>
      <p:sp>
        <p:nvSpPr>
          <p:cNvPr id="70664" name="AutoShape 19">
            <a:extLst>
              <a:ext uri="{FF2B5EF4-FFF2-40B4-BE49-F238E27FC236}">
                <a16:creationId xmlns:a16="http://schemas.microsoft.com/office/drawing/2014/main" id="{7F6F9247-D620-4A50-ABE6-AFCB96E40078}"/>
              </a:ext>
            </a:extLst>
          </p:cNvPr>
          <p:cNvSpPr>
            <a:spLocks noChangeArrowheads="1"/>
          </p:cNvSpPr>
          <p:nvPr/>
        </p:nvSpPr>
        <p:spPr bwMode="auto">
          <a:xfrm>
            <a:off x="5795963" y="2924175"/>
            <a:ext cx="1439862" cy="936625"/>
          </a:xfrm>
          <a:prstGeom prst="flowChartProcess">
            <a:avLst/>
          </a:prstGeom>
          <a:solidFill>
            <a:srgbClr val="FFFF00"/>
          </a:solidFill>
          <a:ln w="6350">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0"/>
              </a:spcBef>
              <a:buClrTx/>
              <a:buSzTx/>
              <a:buFontTx/>
              <a:buNone/>
            </a:pPr>
            <a:r>
              <a:rPr lang="de-CH" altLang="de-DE" sz="2800">
                <a:latin typeface="Helvetica" panose="020B0604020202020204" pitchFamily="34" charset="0"/>
              </a:rPr>
              <a:t>in </a:t>
            </a:r>
          </a:p>
          <a:p>
            <a:pPr algn="ctr" eaLnBrk="1" hangingPunct="1">
              <a:spcBef>
                <a:spcPct val="0"/>
              </a:spcBef>
              <a:buClrTx/>
              <a:buSzTx/>
              <a:buFontTx/>
              <a:buNone/>
            </a:pPr>
            <a:r>
              <a:rPr lang="de-CH" altLang="de-DE" sz="2800">
                <a:latin typeface="Helvetica" panose="020B0604020202020204" pitchFamily="34" charset="0"/>
              </a:rPr>
              <a:t>2. Os</a:t>
            </a:r>
          </a:p>
        </p:txBody>
      </p:sp>
      <p:sp>
        <p:nvSpPr>
          <p:cNvPr id="70665" name="Line 20">
            <a:extLst>
              <a:ext uri="{FF2B5EF4-FFF2-40B4-BE49-F238E27FC236}">
                <a16:creationId xmlns:a16="http://schemas.microsoft.com/office/drawing/2014/main" id="{7E74DA63-D047-4C25-9D57-CE60A47AF563}"/>
              </a:ext>
            </a:extLst>
          </p:cNvPr>
          <p:cNvSpPr>
            <a:spLocks noChangeShapeType="1"/>
          </p:cNvSpPr>
          <p:nvPr/>
        </p:nvSpPr>
        <p:spPr bwMode="auto">
          <a:xfrm>
            <a:off x="2627313" y="2276475"/>
            <a:ext cx="3105150" cy="36513"/>
          </a:xfrm>
          <a:prstGeom prst="line">
            <a:avLst/>
          </a:prstGeom>
          <a:noFill/>
          <a:ln w="9525">
            <a:solidFill>
              <a:srgbClr val="5F5F5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70666" name="Line 23">
            <a:extLst>
              <a:ext uri="{FF2B5EF4-FFF2-40B4-BE49-F238E27FC236}">
                <a16:creationId xmlns:a16="http://schemas.microsoft.com/office/drawing/2014/main" id="{CEB7A7D3-5B23-4238-A4B2-A3AA334B9EE1}"/>
              </a:ext>
            </a:extLst>
          </p:cNvPr>
          <p:cNvSpPr>
            <a:spLocks noChangeShapeType="1"/>
          </p:cNvSpPr>
          <p:nvPr/>
        </p:nvSpPr>
        <p:spPr bwMode="auto">
          <a:xfrm>
            <a:off x="2771775" y="4370388"/>
            <a:ext cx="2952750" cy="0"/>
          </a:xfrm>
          <a:prstGeom prst="line">
            <a:avLst/>
          </a:prstGeom>
          <a:noFill/>
          <a:ln w="9525">
            <a:solidFill>
              <a:srgbClr val="5F5F5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70667" name="Text Box 24">
            <a:extLst>
              <a:ext uri="{FF2B5EF4-FFF2-40B4-BE49-F238E27FC236}">
                <a16:creationId xmlns:a16="http://schemas.microsoft.com/office/drawing/2014/main" id="{85440662-FDB6-41C6-8749-B693A854198D}"/>
              </a:ext>
            </a:extLst>
          </p:cNvPr>
          <p:cNvSpPr txBox="1">
            <a:spLocks noChangeArrowheads="1"/>
          </p:cNvSpPr>
          <p:nvPr/>
        </p:nvSpPr>
        <p:spPr bwMode="auto">
          <a:xfrm>
            <a:off x="2627313" y="2492375"/>
            <a:ext cx="28813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endParaRPr lang="de-CH" altLang="de-DE" sz="2800">
              <a:latin typeface="Helvetica" panose="020B0604020202020204" pitchFamily="34" charset="0"/>
            </a:endParaRPr>
          </a:p>
        </p:txBody>
      </p:sp>
      <p:sp>
        <p:nvSpPr>
          <p:cNvPr id="70668" name="Line 23">
            <a:extLst>
              <a:ext uri="{FF2B5EF4-FFF2-40B4-BE49-F238E27FC236}">
                <a16:creationId xmlns:a16="http://schemas.microsoft.com/office/drawing/2014/main" id="{E4449E43-8362-4610-BA45-81D396C1C1AD}"/>
              </a:ext>
            </a:extLst>
          </p:cNvPr>
          <p:cNvSpPr>
            <a:spLocks noChangeShapeType="1"/>
          </p:cNvSpPr>
          <p:nvPr/>
        </p:nvSpPr>
        <p:spPr bwMode="auto">
          <a:xfrm>
            <a:off x="2779713" y="3436938"/>
            <a:ext cx="2952750" cy="0"/>
          </a:xfrm>
          <a:prstGeom prst="line">
            <a:avLst/>
          </a:prstGeom>
          <a:noFill/>
          <a:ln w="9525">
            <a:solidFill>
              <a:srgbClr val="5F5F5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70669" name="Textfeld 1">
            <a:extLst>
              <a:ext uri="{FF2B5EF4-FFF2-40B4-BE49-F238E27FC236}">
                <a16:creationId xmlns:a16="http://schemas.microsoft.com/office/drawing/2014/main" id="{F7517A2C-0E98-48AB-8553-0F362736A181}"/>
              </a:ext>
            </a:extLst>
          </p:cNvPr>
          <p:cNvSpPr txBox="1">
            <a:spLocks noChangeArrowheads="1"/>
          </p:cNvSpPr>
          <p:nvPr/>
        </p:nvSpPr>
        <p:spPr bwMode="auto">
          <a:xfrm>
            <a:off x="1619250" y="5084763"/>
            <a:ext cx="6913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 typeface="Arial" panose="020B0604020202020204" pitchFamily="34" charset="0"/>
              <a:buChar char="•"/>
            </a:pPr>
            <a:r>
              <a:rPr lang="de-CH" altLang="de-DE" sz="2000">
                <a:latin typeface="Helvetica" panose="020B0604020202020204" pitchFamily="34" charset="0"/>
              </a:rPr>
              <a:t>Stufenwechsel nur auf Empfehlung der KLP</a:t>
            </a:r>
          </a:p>
          <a:p>
            <a:pPr eaLnBrk="1" hangingPunct="1">
              <a:spcBef>
                <a:spcPct val="0"/>
              </a:spcBef>
              <a:buClrTx/>
              <a:buSzTx/>
              <a:buFont typeface="Arial" panose="020B0604020202020204" pitchFamily="34" charset="0"/>
              <a:buChar char="•"/>
            </a:pPr>
            <a:r>
              <a:rPr lang="de-CH" altLang="de-DE" sz="2000">
                <a:latin typeface="Helvetica" panose="020B0604020202020204" pitchFamily="34" charset="0"/>
              </a:rPr>
              <a:t>Repetition einer Klasse ist </a:t>
            </a:r>
            <a:r>
              <a:rPr lang="de-CH" altLang="de-DE" sz="2000" b="1" u="sng">
                <a:latin typeface="Helvetica" panose="020B0604020202020204" pitchFamily="34" charset="0"/>
              </a:rPr>
              <a:t>nicht</a:t>
            </a:r>
            <a:r>
              <a:rPr lang="de-CH" altLang="de-DE" sz="2000">
                <a:latin typeface="Helvetica" panose="020B0604020202020204" pitchFamily="34" charset="0"/>
              </a:rPr>
              <a:t> mehr vorgesehen</a:t>
            </a:r>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BD858C5-4A57-4163-BE6A-98ABB9834854}"/>
              </a:ext>
            </a:extLst>
          </p:cNvPr>
          <p:cNvSpPr>
            <a:spLocks noGrp="1" noChangeArrowheads="1"/>
          </p:cNvSpPr>
          <p:nvPr>
            <p:ph type="title"/>
          </p:nvPr>
        </p:nvSpPr>
        <p:spPr>
          <a:xfrm>
            <a:off x="1187624" y="834948"/>
            <a:ext cx="8162925" cy="1090613"/>
          </a:xfrm>
        </p:spPr>
        <p:txBody>
          <a:bodyPr>
            <a:normAutofit fontScale="90000"/>
          </a:bodyPr>
          <a:lstStyle/>
          <a:p>
            <a:pPr algn="ctr" eaLnBrk="1" fontAlgn="auto" hangingPunct="1">
              <a:spcAft>
                <a:spcPts val="0"/>
              </a:spcAft>
              <a:defRPr/>
            </a:pPr>
            <a:br>
              <a:rPr lang="de-DE" altLang="ja-JP"/>
            </a:br>
            <a:br>
              <a:rPr lang="de-DE" altLang="ja-JP"/>
            </a:br>
            <a:br>
              <a:rPr lang="de-DE" altLang="ja-JP"/>
            </a:br>
            <a:br>
              <a:rPr lang="de-DE" altLang="ja-JP"/>
            </a:br>
            <a:r>
              <a:rPr lang="de-DE" altLang="ja-JP"/>
              <a:t>                          </a:t>
            </a:r>
            <a:endParaRPr lang="de-DE" altLang="de-DE" sz="3200">
              <a:ea typeface="ＭＳ Ｐゴシック" pitchFamily="8" charset="-128"/>
            </a:endParaRPr>
          </a:p>
        </p:txBody>
      </p:sp>
      <p:sp>
        <p:nvSpPr>
          <p:cNvPr id="76803" name="Rectangle 3">
            <a:extLst>
              <a:ext uri="{FF2B5EF4-FFF2-40B4-BE49-F238E27FC236}">
                <a16:creationId xmlns:a16="http://schemas.microsoft.com/office/drawing/2014/main" id="{0FDC518A-8914-44D0-99FF-3C62CE46DE4F}"/>
              </a:ext>
            </a:extLst>
          </p:cNvPr>
          <p:cNvSpPr>
            <a:spLocks noGrp="1"/>
          </p:cNvSpPr>
          <p:nvPr>
            <p:ph type="body" sz="half" idx="1"/>
          </p:nvPr>
        </p:nvSpPr>
        <p:spPr>
          <a:xfrm>
            <a:off x="900113" y="1936750"/>
            <a:ext cx="7559675" cy="3148013"/>
          </a:xfrm>
        </p:spPr>
        <p:txBody>
          <a:bodyPr/>
          <a:lstStyle/>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buFont typeface="Wingdings" panose="05000000000000000000" pitchFamily="2" charset="2"/>
              <a:buNone/>
            </a:pPr>
            <a:endParaRPr lang="de-DE" altLang="de-DE" sz="2400"/>
          </a:p>
        </p:txBody>
      </p:sp>
      <p:graphicFrame>
        <p:nvGraphicFramePr>
          <p:cNvPr id="2" name="Tabelle 1">
            <a:extLst>
              <a:ext uri="{FF2B5EF4-FFF2-40B4-BE49-F238E27FC236}">
                <a16:creationId xmlns:a16="http://schemas.microsoft.com/office/drawing/2014/main" id="{0CB84310-A038-4D46-A068-089B6AA3F769}"/>
              </a:ext>
            </a:extLst>
          </p:cNvPr>
          <p:cNvGraphicFramePr>
            <a:graphicFrameLocks noGrp="1"/>
          </p:cNvGraphicFramePr>
          <p:nvPr>
            <p:extLst>
              <p:ext uri="{D42A27DB-BD31-4B8C-83A1-F6EECF244321}">
                <p14:modId xmlns:p14="http://schemas.microsoft.com/office/powerpoint/2010/main" val="3977349019"/>
              </p:ext>
            </p:extLst>
          </p:nvPr>
        </p:nvGraphicFramePr>
        <p:xfrm>
          <a:off x="1020725" y="2052083"/>
          <a:ext cx="7475996" cy="3238476"/>
        </p:xfrm>
        <a:graphic>
          <a:graphicData uri="http://schemas.openxmlformats.org/drawingml/2006/table">
            <a:tbl>
              <a:tblPr firstRow="1" firstCol="1" bandRow="1"/>
              <a:tblGrid>
                <a:gridCol w="6844709">
                  <a:extLst>
                    <a:ext uri="{9D8B030D-6E8A-4147-A177-3AD203B41FA5}">
                      <a16:colId xmlns:a16="http://schemas.microsoft.com/office/drawing/2014/main" val="20000"/>
                    </a:ext>
                  </a:extLst>
                </a:gridCol>
                <a:gridCol w="631287">
                  <a:extLst>
                    <a:ext uri="{9D8B030D-6E8A-4147-A177-3AD203B41FA5}">
                      <a16:colId xmlns:a16="http://schemas.microsoft.com/office/drawing/2014/main" val="20001"/>
                    </a:ext>
                  </a:extLst>
                </a:gridCol>
              </a:tblGrid>
              <a:tr h="305686">
                <a:tc>
                  <a:txBody>
                    <a:bodyPr/>
                    <a:lstStyle/>
                    <a:p>
                      <a:pPr marL="0" algn="l" rtl="0" eaLnBrk="1" latinLnBrk="0" hangingPunct="1">
                        <a:spcAft>
                          <a:spcPts val="0"/>
                        </a:spcAft>
                      </a:pPr>
                      <a:r>
                        <a:rPr kumimoji="0" lang="de-CH" sz="1600" kern="1200">
                          <a:solidFill>
                            <a:schemeClr val="dk1"/>
                          </a:solidFill>
                          <a:effectLst/>
                          <a:latin typeface="Arial"/>
                          <a:ea typeface="+mn-ea"/>
                          <a:cs typeface="+mn-cs"/>
                        </a:rPr>
                        <a:t>Maler/in</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spcAft>
                          <a:spcPts val="0"/>
                        </a:spcAft>
                      </a:pPr>
                      <a:r>
                        <a:rPr kumimoji="0" lang="de-CH" sz="1600" kern="1200">
                          <a:solidFill>
                            <a:schemeClr val="dk1"/>
                          </a:solidFill>
                          <a:effectLst/>
                          <a:latin typeface="Arial"/>
                          <a:ea typeface="+mn-ea"/>
                          <a:cs typeface="+mn-cs"/>
                        </a:rPr>
                        <a:t>1</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293279">
                <a:tc>
                  <a:txBody>
                    <a:bodyPr/>
                    <a:lstStyle/>
                    <a:p>
                      <a:pPr marL="0" algn="l" rtl="0" eaLnBrk="1" latinLnBrk="0" hangingPunct="1">
                        <a:spcAft>
                          <a:spcPts val="0"/>
                        </a:spcAft>
                      </a:pPr>
                      <a:r>
                        <a:rPr kumimoji="0" lang="de-CH" sz="1600" kern="1200">
                          <a:solidFill>
                            <a:schemeClr val="dk1"/>
                          </a:solidFill>
                          <a:effectLst/>
                          <a:latin typeface="Arial"/>
                          <a:ea typeface="+mn-ea"/>
                          <a:cs typeface="+mn-cs"/>
                        </a:rPr>
                        <a:t>Detailhandelsfachfrau/-mann</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spcAft>
                          <a:spcPts val="0"/>
                        </a:spcAft>
                      </a:pPr>
                      <a:r>
                        <a:rPr kumimoji="0" lang="de-CH" sz="1600" kern="1200">
                          <a:solidFill>
                            <a:schemeClr val="dk1"/>
                          </a:solidFill>
                          <a:effectLst/>
                          <a:latin typeface="Arial"/>
                          <a:ea typeface="+mn-ea"/>
                          <a:cs typeface="+mn-cs"/>
                        </a:rPr>
                        <a:t>4</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93279">
                <a:tc>
                  <a:txBody>
                    <a:bodyPr/>
                    <a:lstStyle/>
                    <a:p>
                      <a:pPr marL="0" algn="l" rtl="0" eaLnBrk="1" latinLnBrk="0" hangingPunct="1">
                        <a:spcAft>
                          <a:spcPts val="0"/>
                        </a:spcAft>
                      </a:pPr>
                      <a:r>
                        <a:rPr kumimoji="0" lang="de-CH" sz="1600" kern="1200">
                          <a:solidFill>
                            <a:schemeClr val="dk1"/>
                          </a:solidFill>
                          <a:effectLst/>
                          <a:latin typeface="Arial"/>
                          <a:ea typeface="+mn-ea"/>
                          <a:cs typeface="+mn-cs"/>
                        </a:rPr>
                        <a:t>Gärtner</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spcAft>
                          <a:spcPts val="0"/>
                        </a:spcAft>
                      </a:pPr>
                      <a:r>
                        <a:rPr kumimoji="0" lang="de-CH" sz="1600" kern="1200">
                          <a:solidFill>
                            <a:schemeClr val="dk1"/>
                          </a:solidFill>
                          <a:effectLst/>
                          <a:latin typeface="Arial"/>
                          <a:ea typeface="+mn-ea"/>
                          <a:cs typeface="+mn-cs"/>
                        </a:rPr>
                        <a:t>2</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93279">
                <a:tc>
                  <a:txBody>
                    <a:bodyPr/>
                    <a:lstStyle/>
                    <a:p>
                      <a:pPr marL="0" lvl="0" algn="l" rtl="0" eaLnBrk="1" latinLnBrk="0" hangingPunct="1">
                        <a:spcAft>
                          <a:spcPts val="0"/>
                        </a:spcAft>
                        <a:buNone/>
                      </a:pPr>
                      <a:r>
                        <a:rPr kumimoji="0" lang="de-CH" sz="1600" kern="1200">
                          <a:solidFill>
                            <a:schemeClr val="dk1"/>
                          </a:solidFill>
                          <a:effectLst/>
                          <a:latin typeface="Arial"/>
                          <a:ea typeface="+mn-ea"/>
                          <a:cs typeface="+mn-cs"/>
                        </a:rPr>
                        <a:t>Koch</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L="0" lvl="0" algn="ctr" rtl="0" eaLnBrk="1" latinLnBrk="0" hangingPunct="1">
                        <a:spcAft>
                          <a:spcPts val="0"/>
                        </a:spcAft>
                        <a:buNone/>
                      </a:pPr>
                      <a:r>
                        <a:rPr kumimoji="0" lang="de-CH" sz="1600" kern="1200">
                          <a:solidFill>
                            <a:schemeClr val="dk1"/>
                          </a:solidFill>
                          <a:effectLst/>
                          <a:latin typeface="Arial"/>
                          <a:ea typeface="+mn-ea"/>
                          <a:cs typeface="+mn-cs"/>
                        </a:rPr>
                        <a:t>2</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416531687"/>
                  </a:ext>
                </a:extLst>
              </a:tr>
              <a:tr h="293279">
                <a:tc>
                  <a:txBody>
                    <a:bodyPr/>
                    <a:lstStyle/>
                    <a:p>
                      <a:pPr marL="0" lvl="0" algn="l" rtl="0" eaLnBrk="1" latinLnBrk="0" hangingPunct="1">
                        <a:spcAft>
                          <a:spcPts val="0"/>
                        </a:spcAft>
                        <a:buNone/>
                      </a:pPr>
                      <a:r>
                        <a:rPr kumimoji="0" lang="de-CH" sz="1600" kern="1200">
                          <a:solidFill>
                            <a:schemeClr val="dk1"/>
                          </a:solidFill>
                          <a:effectLst/>
                          <a:latin typeface="Arial"/>
                          <a:ea typeface="+mn-ea"/>
                          <a:cs typeface="+mn-cs"/>
                        </a:rPr>
                        <a:t>Konditor-/Confiseur m. Sprachaufenthalt</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L="0" lvl="0" algn="ctr" rtl="0" eaLnBrk="1" latinLnBrk="0" hangingPunct="1">
                        <a:spcAft>
                          <a:spcPts val="0"/>
                        </a:spcAft>
                        <a:buNone/>
                      </a:pPr>
                      <a:r>
                        <a:rPr kumimoji="0" lang="de-CH" sz="1600" kern="1200">
                          <a:solidFill>
                            <a:schemeClr val="dk1"/>
                          </a:solidFill>
                          <a:effectLst/>
                          <a:latin typeface="Arial"/>
                          <a:ea typeface="+mn-ea"/>
                          <a:cs typeface="+mn-cs"/>
                        </a:rPr>
                        <a:t>1</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894914340"/>
                  </a:ext>
                </a:extLst>
              </a:tr>
              <a:tr h="293279">
                <a:tc>
                  <a:txBody>
                    <a:bodyPr/>
                    <a:lstStyle/>
                    <a:p>
                      <a:pPr marL="0" algn="l" rtl="0" eaLnBrk="1" latinLnBrk="0" hangingPunct="1">
                        <a:spcAft>
                          <a:spcPts val="0"/>
                        </a:spcAft>
                      </a:pPr>
                      <a:r>
                        <a:rPr kumimoji="0" lang="de-CH" sz="1600" kern="1200">
                          <a:solidFill>
                            <a:schemeClr val="dk1"/>
                          </a:solidFill>
                          <a:effectLst/>
                          <a:latin typeface="Arial"/>
                          <a:ea typeface="+mn-ea"/>
                          <a:cs typeface="+mn-cs"/>
                        </a:rPr>
                        <a:t>Zimmermann</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spcAft>
                          <a:spcPts val="0"/>
                        </a:spcAft>
                      </a:pPr>
                      <a:r>
                        <a:rPr kumimoji="0" lang="de-CH" sz="1600" kern="1200">
                          <a:solidFill>
                            <a:schemeClr val="dk1"/>
                          </a:solidFill>
                          <a:effectLst/>
                          <a:latin typeface="Arial"/>
                          <a:ea typeface="+mn-ea"/>
                          <a:cs typeface="+mn-cs"/>
                        </a:rPr>
                        <a:t>2</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93279">
                <a:tc>
                  <a:txBody>
                    <a:bodyPr/>
                    <a:lstStyle/>
                    <a:p>
                      <a:pPr marL="0" lvl="0" algn="l" rtl="0" eaLnBrk="1" latinLnBrk="0" hangingPunct="1">
                        <a:spcAft>
                          <a:spcPts val="0"/>
                        </a:spcAft>
                        <a:buNone/>
                      </a:pPr>
                      <a:r>
                        <a:rPr kumimoji="0" lang="de-CH" sz="1600" kern="1200">
                          <a:solidFill>
                            <a:schemeClr val="dk1"/>
                          </a:solidFill>
                          <a:effectLst/>
                          <a:latin typeface="Arial"/>
                          <a:ea typeface="+mn-ea"/>
                          <a:cs typeface="+mn-cs"/>
                        </a:rPr>
                        <a:t>Spengler</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L="0" lvl="0" algn="ctr" rtl="0" eaLnBrk="1" latinLnBrk="0" hangingPunct="1">
                        <a:spcAft>
                          <a:spcPts val="0"/>
                        </a:spcAft>
                        <a:buNone/>
                      </a:pPr>
                      <a:r>
                        <a:rPr kumimoji="0" lang="de-CH" sz="1600" kern="1200">
                          <a:solidFill>
                            <a:schemeClr val="dk1"/>
                          </a:solidFill>
                          <a:effectLst/>
                          <a:latin typeface="Arial"/>
                          <a:ea typeface="+mn-ea"/>
                          <a:cs typeface="+mn-cs"/>
                        </a:rPr>
                        <a:t>1</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511712295"/>
                  </a:ext>
                </a:extLst>
              </a:tr>
              <a:tr h="293279">
                <a:tc>
                  <a:txBody>
                    <a:bodyPr/>
                    <a:lstStyle/>
                    <a:p>
                      <a:pPr marL="0" lvl="0" algn="l" rtl="0" eaLnBrk="1" latinLnBrk="0" hangingPunct="1">
                        <a:spcAft>
                          <a:spcPts val="0"/>
                        </a:spcAft>
                        <a:buNone/>
                      </a:pPr>
                      <a:r>
                        <a:rPr kumimoji="0" lang="de-CH" sz="1600" kern="1200" err="1">
                          <a:solidFill>
                            <a:schemeClr val="dk1"/>
                          </a:solidFill>
                          <a:effectLst/>
                          <a:latin typeface="Arial"/>
                          <a:ea typeface="+mn-ea"/>
                          <a:cs typeface="+mn-cs"/>
                        </a:rPr>
                        <a:t>Automoblifachmann</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L="0" lvl="0" algn="ctr" rtl="0" eaLnBrk="1" latinLnBrk="0" hangingPunct="1">
                        <a:spcAft>
                          <a:spcPts val="0"/>
                        </a:spcAft>
                        <a:buNone/>
                      </a:pPr>
                      <a:r>
                        <a:rPr kumimoji="0" lang="de-CH" sz="1600" kern="1200">
                          <a:solidFill>
                            <a:schemeClr val="dk1"/>
                          </a:solidFill>
                          <a:effectLst/>
                          <a:latin typeface="Arial"/>
                          <a:ea typeface="+mn-ea"/>
                          <a:cs typeface="+mn-cs"/>
                        </a:rPr>
                        <a:t>2</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582937588"/>
                  </a:ext>
                </a:extLst>
              </a:tr>
              <a:tr h="293279">
                <a:tc>
                  <a:txBody>
                    <a:bodyPr/>
                    <a:lstStyle/>
                    <a:p>
                      <a:pPr marL="0" algn="l" rtl="0" eaLnBrk="1" latinLnBrk="0" hangingPunct="1">
                        <a:spcAft>
                          <a:spcPts val="0"/>
                        </a:spcAft>
                      </a:pPr>
                      <a:r>
                        <a:rPr kumimoji="0" lang="de-CH" sz="1600" kern="1200">
                          <a:solidFill>
                            <a:schemeClr val="dk1"/>
                          </a:solidFill>
                          <a:effectLst/>
                          <a:latin typeface="Arial"/>
                          <a:ea typeface="+mn-ea"/>
                          <a:cs typeface="+mn-cs"/>
                        </a:rPr>
                        <a:t>Kantonale Schule für Berufsbildung</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spcAft>
                          <a:spcPts val="0"/>
                        </a:spcAft>
                      </a:pPr>
                      <a:r>
                        <a:rPr kumimoji="0" lang="de-CH" sz="1600" kern="1200">
                          <a:solidFill>
                            <a:schemeClr val="dk1"/>
                          </a:solidFill>
                          <a:effectLst/>
                          <a:latin typeface="Arial"/>
                          <a:ea typeface="+mn-ea"/>
                          <a:cs typeface="+mn-cs"/>
                        </a:rPr>
                        <a:t>4</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93279">
                <a:tc>
                  <a:txBody>
                    <a:bodyPr/>
                    <a:lstStyle/>
                    <a:p>
                      <a:pPr marL="0" algn="l" rtl="0" eaLnBrk="1" latinLnBrk="0" hangingPunct="1">
                        <a:spcAft>
                          <a:spcPts val="0"/>
                        </a:spcAft>
                      </a:pPr>
                      <a:r>
                        <a:rPr kumimoji="0" lang="de-CH" sz="1600" kern="1200">
                          <a:solidFill>
                            <a:schemeClr val="dk1"/>
                          </a:solidFill>
                          <a:effectLst/>
                          <a:latin typeface="Arial"/>
                          <a:ea typeface="+mn-ea"/>
                          <a:cs typeface="+mn-cs"/>
                        </a:rPr>
                        <a:t>3. Sek</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spcAft>
                          <a:spcPts val="0"/>
                        </a:spcAft>
                      </a:pPr>
                      <a:r>
                        <a:rPr kumimoji="0" lang="de-CH" sz="1600" kern="1200">
                          <a:solidFill>
                            <a:schemeClr val="dk1"/>
                          </a:solidFill>
                          <a:effectLst/>
                          <a:latin typeface="Arial"/>
                          <a:ea typeface="+mn-ea"/>
                          <a:cs typeface="+mn-cs"/>
                        </a:rPr>
                        <a:t>2</a:t>
                      </a:r>
                    </a:p>
                  </a:txBody>
                  <a:tcPr marL="68569" marR="685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8814571"/>
                  </a:ext>
                </a:extLst>
              </a:tr>
              <a:tr h="293279">
                <a:tc>
                  <a:txBody>
                    <a:bodyPr/>
                    <a:lstStyle/>
                    <a:p>
                      <a:pPr marL="0" lvl="0" algn="l" rtl="0" eaLnBrk="1" latinLnBrk="0" hangingPunct="1">
                        <a:spcAft>
                          <a:spcPts val="0"/>
                        </a:spcAft>
                        <a:buNone/>
                      </a:pPr>
                      <a:r>
                        <a:rPr kumimoji="0" lang="de-CH" sz="1600" kern="1200">
                          <a:solidFill>
                            <a:schemeClr val="dk1"/>
                          </a:solidFill>
                          <a:effectLst/>
                          <a:latin typeface="Arial"/>
                          <a:ea typeface="+mn-ea"/>
                          <a:cs typeface="+mn-cs"/>
                        </a:rPr>
                        <a:t>Forstwart</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L="0" lvl="0" algn="ctr" rtl="0" eaLnBrk="1" latinLnBrk="0" hangingPunct="1">
                        <a:spcAft>
                          <a:spcPts val="0"/>
                        </a:spcAft>
                        <a:buNone/>
                      </a:pPr>
                      <a:r>
                        <a:rPr kumimoji="0" lang="de-CH" sz="1600" kern="1200">
                          <a:solidFill>
                            <a:schemeClr val="dk1"/>
                          </a:solidFill>
                          <a:effectLst/>
                          <a:latin typeface="Arial"/>
                          <a:ea typeface="+mn-ea"/>
                          <a:cs typeface="+mn-cs"/>
                        </a:rPr>
                        <a:t>1</a:t>
                      </a:r>
                    </a:p>
                  </a:txBody>
                  <a:tcPr marL="68569" marR="68569" marT="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069960557"/>
                  </a:ext>
                </a:extLst>
              </a:tr>
            </a:tbl>
          </a:graphicData>
        </a:graphic>
      </p:graphicFrame>
      <p:sp>
        <p:nvSpPr>
          <p:cNvPr id="76842" name="Textfeld 2">
            <a:extLst>
              <a:ext uri="{FF2B5EF4-FFF2-40B4-BE49-F238E27FC236}">
                <a16:creationId xmlns:a16="http://schemas.microsoft.com/office/drawing/2014/main" id="{4354E791-6B73-43AF-AE6C-1CEE65046E03}"/>
              </a:ext>
            </a:extLst>
          </p:cNvPr>
          <p:cNvSpPr txBox="1">
            <a:spLocks noChangeArrowheads="1"/>
          </p:cNvSpPr>
          <p:nvPr/>
        </p:nvSpPr>
        <p:spPr bwMode="auto">
          <a:xfrm>
            <a:off x="895420" y="1054027"/>
            <a:ext cx="741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de-CH" altLang="de-DE" sz="2800" b="1">
                <a:latin typeface="Helvetica" panose="020B0604020202020204" pitchFamily="34" charset="0"/>
              </a:rPr>
              <a:t>Anschlüsse nach der Realschule  </a:t>
            </a:r>
            <a:r>
              <a:rPr lang="de-CH" altLang="de-DE" sz="2800" b="1" err="1">
                <a:latin typeface="Helvetica" panose="020B0604020202020204" pitchFamily="34" charset="0"/>
              </a:rPr>
              <a:t>Sj</a:t>
            </a:r>
            <a:r>
              <a:rPr lang="de-CH" altLang="de-DE" sz="2800" b="1">
                <a:latin typeface="Helvetica" panose="020B0604020202020204" pitchFamily="34" charset="0"/>
              </a:rPr>
              <a:t> 21/22</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Scannen001001">
            <a:extLst>
              <a:ext uri="{FF2B5EF4-FFF2-40B4-BE49-F238E27FC236}">
                <a16:creationId xmlns:a16="http://schemas.microsoft.com/office/drawing/2014/main" id="{E7D2167B-EECB-4C40-B032-46136487EF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908" r="22601" b="19193"/>
          <a:stretch>
            <a:fillRect/>
          </a:stretch>
        </p:blipFill>
        <p:spPr>
          <a:xfrm>
            <a:off x="1176338" y="1506538"/>
            <a:ext cx="2470150" cy="4191000"/>
          </a:xfrm>
          <a:noFill/>
        </p:spPr>
      </p:pic>
      <p:sp>
        <p:nvSpPr>
          <p:cNvPr id="6146" name="Titel 1">
            <a:extLst>
              <a:ext uri="{FF2B5EF4-FFF2-40B4-BE49-F238E27FC236}">
                <a16:creationId xmlns:a16="http://schemas.microsoft.com/office/drawing/2014/main" id="{7FA80309-7B41-414B-931D-92890BEC2951}"/>
              </a:ext>
            </a:extLst>
          </p:cNvPr>
          <p:cNvSpPr>
            <a:spLocks noGrp="1"/>
          </p:cNvSpPr>
          <p:nvPr>
            <p:ph type="title"/>
          </p:nvPr>
        </p:nvSpPr>
        <p:spPr/>
        <p:txBody>
          <a:bodyPr/>
          <a:lstStyle/>
          <a:p>
            <a:pPr eaLnBrk="1" fontAlgn="auto" hangingPunct="1">
              <a:spcAft>
                <a:spcPts val="0"/>
              </a:spcAft>
              <a:defRPr/>
            </a:pPr>
            <a:endParaRPr lang="en-US" altLang="de-DE"/>
          </a:p>
        </p:txBody>
      </p:sp>
      <p:pic>
        <p:nvPicPr>
          <p:cNvPr id="15364" name="Picture 9" descr="Scannen002001">
            <a:extLst>
              <a:ext uri="{FF2B5EF4-FFF2-40B4-BE49-F238E27FC236}">
                <a16:creationId xmlns:a16="http://schemas.microsoft.com/office/drawing/2014/main" id="{CE95E388-D3C8-4FCB-A939-BF2A7BC05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46" t="28860" r="24864" b="22078"/>
          <a:stretch>
            <a:fillRect/>
          </a:stretch>
        </p:blipFill>
        <p:spPr bwMode="auto">
          <a:xfrm>
            <a:off x="3317875" y="1479550"/>
            <a:ext cx="5294313"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F18C349-CA35-4D2F-9538-81BC53F30DE0}"/>
              </a:ext>
            </a:extLst>
          </p:cNvPr>
          <p:cNvSpPr>
            <a:spLocks noGrp="1" noChangeArrowheads="1"/>
          </p:cNvSpPr>
          <p:nvPr>
            <p:ph type="title"/>
          </p:nvPr>
        </p:nvSpPr>
        <p:spPr>
          <a:xfrm>
            <a:off x="1187624" y="834948"/>
            <a:ext cx="8162925" cy="1090613"/>
          </a:xfrm>
        </p:spPr>
        <p:txBody>
          <a:bodyPr>
            <a:normAutofit fontScale="90000"/>
          </a:bodyPr>
          <a:lstStyle/>
          <a:p>
            <a:pPr algn="ctr" eaLnBrk="1" fontAlgn="auto" hangingPunct="1">
              <a:spcAft>
                <a:spcPts val="0"/>
              </a:spcAft>
              <a:defRPr/>
            </a:pPr>
            <a:br>
              <a:rPr lang="de-DE" altLang="ja-JP"/>
            </a:br>
            <a:br>
              <a:rPr lang="de-DE" altLang="ja-JP"/>
            </a:br>
            <a:br>
              <a:rPr lang="de-DE" altLang="ja-JP"/>
            </a:br>
            <a:br>
              <a:rPr lang="de-DE" altLang="ja-JP"/>
            </a:br>
            <a:r>
              <a:rPr lang="de-DE" altLang="ja-JP"/>
              <a:t>                          </a:t>
            </a:r>
            <a:endParaRPr lang="de-DE" altLang="de-DE" sz="3200">
              <a:ea typeface="ＭＳ Ｐゴシック" pitchFamily="8" charset="-128"/>
            </a:endParaRPr>
          </a:p>
        </p:txBody>
      </p:sp>
      <p:sp>
        <p:nvSpPr>
          <p:cNvPr id="78917" name="Textfeld 2">
            <a:extLst>
              <a:ext uri="{FF2B5EF4-FFF2-40B4-BE49-F238E27FC236}">
                <a16:creationId xmlns:a16="http://schemas.microsoft.com/office/drawing/2014/main" id="{F64650D5-0A93-41DD-BCE5-691BB83236A3}"/>
              </a:ext>
            </a:extLst>
          </p:cNvPr>
          <p:cNvSpPr txBox="1">
            <a:spLocks noChangeArrowheads="1"/>
          </p:cNvSpPr>
          <p:nvPr/>
        </p:nvSpPr>
        <p:spPr bwMode="auto">
          <a:xfrm>
            <a:off x="566611" y="953054"/>
            <a:ext cx="8460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None/>
            </a:pPr>
            <a:r>
              <a:rPr lang="de-CH" altLang="de-DE" sz="2800" b="1">
                <a:latin typeface="Helvetica"/>
                <a:cs typeface="Helvetica"/>
              </a:rPr>
              <a:t>Anschlüsse nach der Sekundarschule  </a:t>
            </a:r>
            <a:r>
              <a:rPr lang="de-CH" altLang="de-DE" sz="2800" b="1" err="1">
                <a:latin typeface="Helvetica"/>
                <a:cs typeface="Helvetica"/>
              </a:rPr>
              <a:t>Sj</a:t>
            </a:r>
            <a:r>
              <a:rPr lang="de-CH" altLang="de-DE" sz="2800" b="1">
                <a:latin typeface="Helvetica"/>
                <a:cs typeface="Helvetica"/>
              </a:rPr>
              <a:t> 21/22</a:t>
            </a:r>
            <a:endParaRPr lang="de-CH" altLang="de-DE" sz="2800" b="1">
              <a:latin typeface="Helvetica" panose="020B0604020202020204" pitchFamily="34" charset="0"/>
            </a:endParaRPr>
          </a:p>
        </p:txBody>
      </p:sp>
      <p:graphicFrame>
        <p:nvGraphicFramePr>
          <p:cNvPr id="4" name="Tabelle 3">
            <a:extLst>
              <a:ext uri="{FF2B5EF4-FFF2-40B4-BE49-F238E27FC236}">
                <a16:creationId xmlns:a16="http://schemas.microsoft.com/office/drawing/2014/main" id="{7118C5B3-B728-9AB0-55CA-4C64181BC7A9}"/>
              </a:ext>
            </a:extLst>
          </p:cNvPr>
          <p:cNvGraphicFramePr>
            <a:graphicFrameLocks noGrp="1"/>
          </p:cNvGraphicFramePr>
          <p:nvPr>
            <p:extLst>
              <p:ext uri="{D42A27DB-BD31-4B8C-83A1-F6EECF244321}">
                <p14:modId xmlns:p14="http://schemas.microsoft.com/office/powerpoint/2010/main" val="1015406031"/>
              </p:ext>
            </p:extLst>
          </p:nvPr>
        </p:nvGraphicFramePr>
        <p:xfrm>
          <a:off x="843609" y="1871050"/>
          <a:ext cx="7839532" cy="3800636"/>
        </p:xfrm>
        <a:graphic>
          <a:graphicData uri="http://schemas.openxmlformats.org/drawingml/2006/table">
            <a:tbl>
              <a:tblPr firstRow="1" bandRow="1">
                <a:tableStyleId>{5C22544A-7EE6-4342-B048-85BDC9FD1C3A}</a:tableStyleId>
              </a:tblPr>
              <a:tblGrid>
                <a:gridCol w="6989961">
                  <a:extLst>
                    <a:ext uri="{9D8B030D-6E8A-4147-A177-3AD203B41FA5}">
                      <a16:colId xmlns:a16="http://schemas.microsoft.com/office/drawing/2014/main" val="880677020"/>
                    </a:ext>
                  </a:extLst>
                </a:gridCol>
                <a:gridCol w="849571">
                  <a:extLst>
                    <a:ext uri="{9D8B030D-6E8A-4147-A177-3AD203B41FA5}">
                      <a16:colId xmlns:a16="http://schemas.microsoft.com/office/drawing/2014/main" val="1176769408"/>
                    </a:ext>
                  </a:extLst>
                </a:gridCol>
              </a:tblGrid>
              <a:tr h="279103">
                <a:tc>
                  <a:txBody>
                    <a:bodyPr/>
                    <a:lstStyle/>
                    <a:p>
                      <a:pPr lvl="0">
                        <a:buNone/>
                      </a:pPr>
                      <a:endParaRPr lang="de-DE">
                        <a:effectLst/>
                      </a:endParaRPr>
                    </a:p>
                  </a:txBody>
                  <a:tcPr marL="0" marR="0" marT="0" marB="0" anchor="ctr"/>
                </a:tc>
                <a:tc>
                  <a:txBody>
                    <a:bodyPr/>
                    <a:lstStyle/>
                    <a:p>
                      <a:pPr lvl="0">
                        <a:buNone/>
                      </a:pPr>
                      <a:endParaRPr lang="de-DE">
                        <a:effectLst/>
                      </a:endParaRPr>
                    </a:p>
                  </a:txBody>
                  <a:tcPr marL="0" marR="0" marT="0" marB="0" anchor="ctr"/>
                </a:tc>
                <a:extLst>
                  <a:ext uri="{0D108BD9-81ED-4DB2-BD59-A6C34878D82A}">
                    <a16:rowId xmlns:a16="http://schemas.microsoft.com/office/drawing/2014/main" val="3314443066"/>
                  </a:ext>
                </a:extLst>
              </a:tr>
              <a:tr h="372139">
                <a:tc>
                  <a:txBody>
                    <a:bodyPr/>
                    <a:lstStyle/>
                    <a:p>
                      <a:pPr algn="l"/>
                      <a:r>
                        <a:rPr lang="de-DE" sz="1600">
                          <a:effectLst/>
                          <a:latin typeface="Arial"/>
                        </a:rPr>
                        <a:t>3. Bezirksschule Seengen</a:t>
                      </a:r>
                    </a:p>
                  </a:txBody>
                  <a:tcPr marL="0" marR="0" marT="0" marB="0" anchor="ctr"/>
                </a:tc>
                <a:tc>
                  <a:txBody>
                    <a:bodyPr/>
                    <a:lstStyle/>
                    <a:p>
                      <a:pPr algn="ctr"/>
                      <a:r>
                        <a:rPr lang="de-DE">
                          <a:effectLst/>
                          <a:latin typeface="Arial"/>
                        </a:rPr>
                        <a:t>2</a:t>
                      </a:r>
                    </a:p>
                  </a:txBody>
                  <a:tcPr marL="0" marR="0" marT="0" marB="0" anchor="ctr"/>
                </a:tc>
                <a:extLst>
                  <a:ext uri="{0D108BD9-81ED-4DB2-BD59-A6C34878D82A}">
                    <a16:rowId xmlns:a16="http://schemas.microsoft.com/office/drawing/2014/main" val="2189279183"/>
                  </a:ext>
                </a:extLst>
              </a:tr>
              <a:tr h="358848">
                <a:tc>
                  <a:txBody>
                    <a:bodyPr/>
                    <a:lstStyle/>
                    <a:p>
                      <a:pPr algn="l"/>
                      <a:r>
                        <a:rPr lang="de-DE" sz="1600" err="1">
                          <a:effectLst/>
                          <a:latin typeface="Arial"/>
                        </a:rPr>
                        <a:t>Automolbilfachmann</a:t>
                      </a:r>
                      <a:r>
                        <a:rPr lang="de-DE" sz="1600">
                          <a:effectLst/>
                          <a:latin typeface="Arial"/>
                        </a:rPr>
                        <a:t>/frau</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2237141573"/>
                  </a:ext>
                </a:extLst>
              </a:tr>
              <a:tr h="385430">
                <a:tc>
                  <a:txBody>
                    <a:bodyPr/>
                    <a:lstStyle/>
                    <a:p>
                      <a:pPr algn="l"/>
                      <a:r>
                        <a:rPr lang="de-DE" sz="1600">
                          <a:effectLst/>
                          <a:latin typeface="Arial"/>
                        </a:rPr>
                        <a:t>Bäcker/in und Konditor/in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1779440523"/>
                  </a:ext>
                </a:extLst>
              </a:tr>
              <a:tr h="318976">
                <a:tc>
                  <a:txBody>
                    <a:bodyPr/>
                    <a:lstStyle/>
                    <a:p>
                      <a:pPr algn="l"/>
                      <a:r>
                        <a:rPr lang="de-DE" sz="1600">
                          <a:effectLst/>
                          <a:latin typeface="Arial"/>
                        </a:rPr>
                        <a:t>Detailhandelskaufmann/frau</a:t>
                      </a:r>
                    </a:p>
                  </a:txBody>
                  <a:tcPr marL="0" marR="0" marT="0" marB="0" anchor="ctr"/>
                </a:tc>
                <a:tc>
                  <a:txBody>
                    <a:bodyPr/>
                    <a:lstStyle/>
                    <a:p>
                      <a:pPr algn="ctr"/>
                      <a:r>
                        <a:rPr lang="de-DE">
                          <a:effectLst/>
                          <a:latin typeface="Arial"/>
                        </a:rPr>
                        <a:t>2</a:t>
                      </a:r>
                    </a:p>
                  </a:txBody>
                  <a:tcPr marL="0" marR="0" marT="0" marB="0" anchor="ctr"/>
                </a:tc>
                <a:extLst>
                  <a:ext uri="{0D108BD9-81ED-4DB2-BD59-A6C34878D82A}">
                    <a16:rowId xmlns:a16="http://schemas.microsoft.com/office/drawing/2014/main" val="48259026"/>
                  </a:ext>
                </a:extLst>
              </a:tr>
              <a:tr h="345558">
                <a:tc>
                  <a:txBody>
                    <a:bodyPr/>
                    <a:lstStyle/>
                    <a:p>
                      <a:pPr algn="l"/>
                      <a:r>
                        <a:rPr lang="de-DE" sz="1600">
                          <a:effectLst/>
                          <a:latin typeface="Arial"/>
                        </a:rPr>
                        <a:t>Drogist/in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50960017"/>
                  </a:ext>
                </a:extLst>
              </a:tr>
              <a:tr h="305686">
                <a:tc>
                  <a:txBody>
                    <a:bodyPr/>
                    <a:lstStyle/>
                    <a:p>
                      <a:pPr algn="l"/>
                      <a:r>
                        <a:rPr lang="de-DE" sz="1600">
                          <a:effectLst/>
                          <a:latin typeface="Arial"/>
                        </a:rPr>
                        <a:t>Fachmann/Fachfrau Gesundheit</a:t>
                      </a:r>
                    </a:p>
                  </a:txBody>
                  <a:tcPr marL="0" marR="0" marT="0" marB="0" anchor="ctr"/>
                </a:tc>
                <a:tc>
                  <a:txBody>
                    <a:bodyPr/>
                    <a:lstStyle/>
                    <a:p>
                      <a:pPr algn="ctr"/>
                      <a:r>
                        <a:rPr lang="de-DE">
                          <a:effectLst/>
                          <a:latin typeface="Arial"/>
                        </a:rPr>
                        <a:t>3</a:t>
                      </a:r>
                    </a:p>
                  </a:txBody>
                  <a:tcPr marL="0" marR="0" marT="0" marB="0" anchor="ctr"/>
                </a:tc>
                <a:extLst>
                  <a:ext uri="{0D108BD9-81ED-4DB2-BD59-A6C34878D82A}">
                    <a16:rowId xmlns:a16="http://schemas.microsoft.com/office/drawing/2014/main" val="2896040876"/>
                  </a:ext>
                </a:extLst>
              </a:tr>
              <a:tr h="412011">
                <a:tc>
                  <a:txBody>
                    <a:bodyPr/>
                    <a:lstStyle/>
                    <a:p>
                      <a:pPr algn="l"/>
                      <a:r>
                        <a:rPr lang="de-DE">
                          <a:effectLst/>
                          <a:latin typeface="Arial"/>
                        </a:rPr>
                        <a:t>Kaufmann/frau</a:t>
                      </a:r>
                    </a:p>
                  </a:txBody>
                  <a:tcPr marL="0" marR="0" marT="0" marB="0" anchor="ctr"/>
                </a:tc>
                <a:tc>
                  <a:txBody>
                    <a:bodyPr/>
                    <a:lstStyle/>
                    <a:p>
                      <a:pPr algn="ctr"/>
                      <a:r>
                        <a:rPr lang="de-DE">
                          <a:effectLst/>
                          <a:latin typeface="Arial"/>
                        </a:rPr>
                        <a:t>6</a:t>
                      </a:r>
                    </a:p>
                  </a:txBody>
                  <a:tcPr marL="0" marR="0" marT="0" marB="0" anchor="ctr"/>
                </a:tc>
                <a:extLst>
                  <a:ext uri="{0D108BD9-81ED-4DB2-BD59-A6C34878D82A}">
                    <a16:rowId xmlns:a16="http://schemas.microsoft.com/office/drawing/2014/main" val="3818661127"/>
                  </a:ext>
                </a:extLst>
              </a:tr>
              <a:tr h="279104">
                <a:tc>
                  <a:txBody>
                    <a:bodyPr/>
                    <a:lstStyle/>
                    <a:p>
                      <a:pPr algn="l"/>
                      <a:r>
                        <a:rPr lang="de-DE">
                          <a:effectLst/>
                          <a:latin typeface="Arial"/>
                        </a:rPr>
                        <a:t>Laborant/in Chemie</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19921560"/>
                  </a:ext>
                </a:extLst>
              </a:tr>
              <a:tr h="451386">
                <a:tc>
                  <a:txBody>
                    <a:bodyPr/>
                    <a:lstStyle/>
                    <a:p>
                      <a:pPr algn="l"/>
                      <a:r>
                        <a:rPr lang="de-DE">
                          <a:effectLst/>
                          <a:latin typeface="Arial"/>
                        </a:rPr>
                        <a:t>Maler/in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224203111"/>
                  </a:ext>
                </a:extLst>
              </a:tr>
              <a:tr h="292395">
                <a:tc>
                  <a:txBody>
                    <a:bodyPr/>
                    <a:lstStyle/>
                    <a:p>
                      <a:pPr algn="l"/>
                      <a:r>
                        <a:rPr lang="de-DE">
                          <a:effectLst/>
                          <a:latin typeface="Arial"/>
                        </a:rPr>
                        <a:t>Metallbauer/in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94661073"/>
                  </a:ext>
                </a:extLst>
              </a:tr>
            </a:tbl>
          </a:graphicData>
        </a:graphic>
      </p:graphicFrame>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F18C349-CA35-4D2F-9538-81BC53F30DE0}"/>
              </a:ext>
            </a:extLst>
          </p:cNvPr>
          <p:cNvSpPr>
            <a:spLocks noGrp="1" noChangeArrowheads="1"/>
          </p:cNvSpPr>
          <p:nvPr>
            <p:ph type="title"/>
          </p:nvPr>
        </p:nvSpPr>
        <p:spPr>
          <a:xfrm>
            <a:off x="1187624" y="834948"/>
            <a:ext cx="8162925" cy="1090613"/>
          </a:xfrm>
        </p:spPr>
        <p:txBody>
          <a:bodyPr>
            <a:normAutofit fontScale="90000"/>
          </a:bodyPr>
          <a:lstStyle/>
          <a:p>
            <a:pPr algn="ctr" eaLnBrk="1" fontAlgn="auto" hangingPunct="1">
              <a:spcAft>
                <a:spcPts val="0"/>
              </a:spcAft>
              <a:defRPr/>
            </a:pPr>
            <a:br>
              <a:rPr lang="de-DE" altLang="ja-JP"/>
            </a:br>
            <a:br>
              <a:rPr lang="de-DE" altLang="ja-JP"/>
            </a:br>
            <a:br>
              <a:rPr lang="de-DE" altLang="ja-JP"/>
            </a:br>
            <a:br>
              <a:rPr lang="de-DE" altLang="ja-JP"/>
            </a:br>
            <a:r>
              <a:rPr lang="de-DE" altLang="ja-JP"/>
              <a:t>                          </a:t>
            </a:r>
            <a:endParaRPr lang="de-DE" altLang="de-DE" sz="3200">
              <a:ea typeface="ＭＳ Ｐゴシック" pitchFamily="8" charset="-128"/>
            </a:endParaRPr>
          </a:p>
        </p:txBody>
      </p:sp>
      <p:sp>
        <p:nvSpPr>
          <p:cNvPr id="78917" name="Textfeld 2">
            <a:extLst>
              <a:ext uri="{FF2B5EF4-FFF2-40B4-BE49-F238E27FC236}">
                <a16:creationId xmlns:a16="http://schemas.microsoft.com/office/drawing/2014/main" id="{F64650D5-0A93-41DD-BCE5-691BB83236A3}"/>
              </a:ext>
            </a:extLst>
          </p:cNvPr>
          <p:cNvSpPr txBox="1">
            <a:spLocks noChangeArrowheads="1"/>
          </p:cNvSpPr>
          <p:nvPr/>
        </p:nvSpPr>
        <p:spPr bwMode="auto">
          <a:xfrm>
            <a:off x="566611" y="953054"/>
            <a:ext cx="8460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None/>
            </a:pPr>
            <a:r>
              <a:rPr lang="de-CH" altLang="de-DE" sz="2800" b="1">
                <a:latin typeface="Helvetica"/>
                <a:cs typeface="Helvetica"/>
              </a:rPr>
              <a:t>Anschlüsse nach der Sekundarschule  </a:t>
            </a:r>
            <a:r>
              <a:rPr lang="de-CH" altLang="de-DE" sz="2800" b="1" err="1">
                <a:latin typeface="Helvetica"/>
                <a:cs typeface="Helvetica"/>
              </a:rPr>
              <a:t>Sj</a:t>
            </a:r>
            <a:r>
              <a:rPr lang="de-CH" altLang="de-DE" sz="2800" b="1">
                <a:latin typeface="Helvetica"/>
                <a:cs typeface="Helvetica"/>
              </a:rPr>
              <a:t> 21/22</a:t>
            </a:r>
            <a:endParaRPr lang="de-CH" altLang="de-DE" sz="2800" b="1">
              <a:latin typeface="Helvetica" panose="020B0604020202020204" pitchFamily="34" charset="0"/>
            </a:endParaRPr>
          </a:p>
        </p:txBody>
      </p:sp>
      <p:graphicFrame>
        <p:nvGraphicFramePr>
          <p:cNvPr id="3" name="Tabelle 2">
            <a:extLst>
              <a:ext uri="{FF2B5EF4-FFF2-40B4-BE49-F238E27FC236}">
                <a16:creationId xmlns:a16="http://schemas.microsoft.com/office/drawing/2014/main" id="{28CD069B-D8E3-C6F6-5829-9459C4BEADDE}"/>
              </a:ext>
            </a:extLst>
          </p:cNvPr>
          <p:cNvGraphicFramePr>
            <a:graphicFrameLocks noGrp="1"/>
          </p:cNvGraphicFramePr>
          <p:nvPr>
            <p:extLst>
              <p:ext uri="{D42A27DB-BD31-4B8C-83A1-F6EECF244321}">
                <p14:modId xmlns:p14="http://schemas.microsoft.com/office/powerpoint/2010/main" val="4029439633"/>
              </p:ext>
            </p:extLst>
          </p:nvPr>
        </p:nvGraphicFramePr>
        <p:xfrm>
          <a:off x="649705" y="1985210"/>
          <a:ext cx="7807093" cy="3190591"/>
        </p:xfrm>
        <a:graphic>
          <a:graphicData uri="http://schemas.openxmlformats.org/drawingml/2006/table">
            <a:tbl>
              <a:tblPr firstRow="1" bandRow="1">
                <a:tableStyleId>{5C22544A-7EE6-4342-B048-85BDC9FD1C3A}</a:tableStyleId>
              </a:tblPr>
              <a:tblGrid>
                <a:gridCol w="7177178">
                  <a:extLst>
                    <a:ext uri="{9D8B030D-6E8A-4147-A177-3AD203B41FA5}">
                      <a16:colId xmlns:a16="http://schemas.microsoft.com/office/drawing/2014/main" val="1342969433"/>
                    </a:ext>
                  </a:extLst>
                </a:gridCol>
                <a:gridCol w="629915">
                  <a:extLst>
                    <a:ext uri="{9D8B030D-6E8A-4147-A177-3AD203B41FA5}">
                      <a16:colId xmlns:a16="http://schemas.microsoft.com/office/drawing/2014/main" val="965369364"/>
                    </a:ext>
                  </a:extLst>
                </a:gridCol>
              </a:tblGrid>
              <a:tr h="380719">
                <a:tc>
                  <a:txBody>
                    <a:bodyPr/>
                    <a:lstStyle/>
                    <a:p>
                      <a:pPr marL="0" algn="l" rtl="0" eaLnBrk="1" latinLnBrk="0" hangingPunct="1"/>
                      <a:r>
                        <a:rPr kumimoji="0" lang="de-DE" b="0" kern="1200">
                          <a:solidFill>
                            <a:schemeClr val="dk1"/>
                          </a:solidFill>
                          <a:effectLst/>
                          <a:latin typeface="Arial"/>
                          <a:ea typeface="+mn-ea"/>
                          <a:cs typeface="+mn-cs"/>
                        </a:rPr>
                        <a:t>Med. Praxisassistent/in</a:t>
                      </a:r>
                    </a:p>
                  </a:txBody>
                  <a:tcPr marL="0" marR="0" marT="0" marB="0" anchor="ctr">
                    <a:solidFill>
                      <a:schemeClr val="accent1">
                        <a:lumMod val="20000"/>
                        <a:lumOff val="80000"/>
                      </a:schemeClr>
                    </a:solidFill>
                  </a:tcPr>
                </a:tc>
                <a:tc>
                  <a:txBody>
                    <a:bodyPr/>
                    <a:lstStyle/>
                    <a:p>
                      <a:pPr marL="0" algn="l" rtl="0" eaLnBrk="1" latinLnBrk="0" hangingPunct="1"/>
                      <a:r>
                        <a:rPr kumimoji="0" lang="de-DE" b="0" kern="1200">
                          <a:solidFill>
                            <a:schemeClr val="dk1"/>
                          </a:solidFill>
                          <a:effectLst/>
                          <a:latin typeface="Arial"/>
                          <a:ea typeface="+mn-ea"/>
                          <a:cs typeface="+mn-cs"/>
                        </a:rPr>
                        <a:t>2</a:t>
                      </a:r>
                    </a:p>
                  </a:txBody>
                  <a:tcPr marL="0" marR="0" marT="0" marB="0" anchor="ctr">
                    <a:solidFill>
                      <a:schemeClr val="accent1">
                        <a:lumMod val="20000"/>
                        <a:lumOff val="80000"/>
                      </a:schemeClr>
                    </a:solidFill>
                  </a:tcPr>
                </a:tc>
                <a:extLst>
                  <a:ext uri="{0D108BD9-81ED-4DB2-BD59-A6C34878D82A}">
                    <a16:rowId xmlns:a16="http://schemas.microsoft.com/office/drawing/2014/main" val="1240244965"/>
                  </a:ext>
                </a:extLst>
              </a:tr>
              <a:tr h="348992">
                <a:tc>
                  <a:txBody>
                    <a:bodyPr/>
                    <a:lstStyle/>
                    <a:p>
                      <a:r>
                        <a:rPr lang="de-DE">
                          <a:effectLst/>
                          <a:latin typeface="Arial"/>
                        </a:rPr>
                        <a:t>Motivationssemester</a:t>
                      </a:r>
                    </a:p>
                  </a:txBody>
                  <a:tcPr marL="0" marR="0" marT="0" marB="0" anchor="ctr"/>
                </a:tc>
                <a:tc>
                  <a:txBody>
                    <a:bodyPr/>
                    <a:lstStyle/>
                    <a:p>
                      <a:r>
                        <a:rPr lang="de-DE">
                          <a:effectLst/>
                          <a:latin typeface="Arial"/>
                        </a:rPr>
                        <a:t>1</a:t>
                      </a:r>
                    </a:p>
                  </a:txBody>
                  <a:tcPr marL="0" marR="0" marT="0" marB="0" anchor="ctr"/>
                </a:tc>
                <a:extLst>
                  <a:ext uri="{0D108BD9-81ED-4DB2-BD59-A6C34878D82A}">
                    <a16:rowId xmlns:a16="http://schemas.microsoft.com/office/drawing/2014/main" val="259667951"/>
                  </a:ext>
                </a:extLst>
              </a:tr>
              <a:tr h="541421">
                <a:tc>
                  <a:txBody>
                    <a:bodyPr/>
                    <a:lstStyle/>
                    <a:p>
                      <a:r>
                        <a:rPr lang="de-DE">
                          <a:effectLst/>
                          <a:latin typeface="Arial"/>
                        </a:rPr>
                        <a:t>Motorradmechaniker/in</a:t>
                      </a:r>
                    </a:p>
                  </a:txBody>
                  <a:tcPr marL="0" marR="0" marT="0" marB="0" anchor="ctr"/>
                </a:tc>
                <a:tc>
                  <a:txBody>
                    <a:bodyPr/>
                    <a:lstStyle/>
                    <a:p>
                      <a:r>
                        <a:rPr lang="de-DE">
                          <a:effectLst/>
                          <a:latin typeface="Arial"/>
                        </a:rPr>
                        <a:t>1</a:t>
                      </a:r>
                    </a:p>
                  </a:txBody>
                  <a:tcPr marL="0" marR="0" marT="0" marB="0" anchor="ctr"/>
                </a:tc>
                <a:extLst>
                  <a:ext uri="{0D108BD9-81ED-4DB2-BD59-A6C34878D82A}">
                    <a16:rowId xmlns:a16="http://schemas.microsoft.com/office/drawing/2014/main" val="280203884"/>
                  </a:ext>
                </a:extLst>
              </a:tr>
              <a:tr h="348992">
                <a:tc>
                  <a:txBody>
                    <a:bodyPr/>
                    <a:lstStyle/>
                    <a:p>
                      <a:r>
                        <a:rPr lang="de-DE">
                          <a:effectLst/>
                          <a:latin typeface="Arial"/>
                        </a:rPr>
                        <a:t>Polymechaniker/in</a:t>
                      </a:r>
                    </a:p>
                  </a:txBody>
                  <a:tcPr marL="0" marR="0" marT="0" marB="0" anchor="ctr"/>
                </a:tc>
                <a:tc>
                  <a:txBody>
                    <a:bodyPr/>
                    <a:lstStyle/>
                    <a:p>
                      <a:r>
                        <a:rPr lang="de-DE">
                          <a:effectLst/>
                          <a:latin typeface="Arial"/>
                        </a:rPr>
                        <a:t>3</a:t>
                      </a:r>
                    </a:p>
                  </a:txBody>
                  <a:tcPr marL="0" marR="0" marT="0" marB="0" anchor="ctr"/>
                </a:tc>
                <a:extLst>
                  <a:ext uri="{0D108BD9-81ED-4DB2-BD59-A6C34878D82A}">
                    <a16:rowId xmlns:a16="http://schemas.microsoft.com/office/drawing/2014/main" val="3801910660"/>
                  </a:ext>
                </a:extLst>
              </a:tr>
              <a:tr h="523489">
                <a:tc>
                  <a:txBody>
                    <a:bodyPr/>
                    <a:lstStyle/>
                    <a:p>
                      <a:r>
                        <a:rPr lang="de-DE">
                          <a:effectLst/>
                          <a:latin typeface="Arial"/>
                        </a:rPr>
                        <a:t>Restaurationsfachangestellte</a:t>
                      </a:r>
                    </a:p>
                  </a:txBody>
                  <a:tcPr marL="0" marR="0" marT="0" marB="0" anchor="ctr"/>
                </a:tc>
                <a:tc>
                  <a:txBody>
                    <a:bodyPr/>
                    <a:lstStyle/>
                    <a:p>
                      <a:r>
                        <a:rPr lang="de-DE">
                          <a:effectLst/>
                          <a:latin typeface="Arial"/>
                        </a:rPr>
                        <a:t>1</a:t>
                      </a:r>
                    </a:p>
                  </a:txBody>
                  <a:tcPr marL="0" marR="0" marT="0" marB="0" anchor="ctr"/>
                </a:tc>
                <a:extLst>
                  <a:ext uri="{0D108BD9-81ED-4DB2-BD59-A6C34878D82A}">
                    <a16:rowId xmlns:a16="http://schemas.microsoft.com/office/drawing/2014/main" val="3898108895"/>
                  </a:ext>
                </a:extLst>
              </a:tr>
              <a:tr h="523489">
                <a:tc>
                  <a:txBody>
                    <a:bodyPr/>
                    <a:lstStyle/>
                    <a:p>
                      <a:r>
                        <a:rPr lang="de-DE" err="1">
                          <a:effectLst/>
                          <a:latin typeface="Arial"/>
                        </a:rPr>
                        <a:t>Strassentransportfachmann</a:t>
                      </a:r>
                      <a:r>
                        <a:rPr lang="de-DE">
                          <a:effectLst/>
                          <a:latin typeface="Arial"/>
                        </a:rPr>
                        <a:t>/frau</a:t>
                      </a:r>
                    </a:p>
                  </a:txBody>
                  <a:tcPr marL="0" marR="0" marT="0" marB="0" anchor="ctr"/>
                </a:tc>
                <a:tc>
                  <a:txBody>
                    <a:bodyPr/>
                    <a:lstStyle/>
                    <a:p>
                      <a:r>
                        <a:rPr lang="de-DE">
                          <a:effectLst/>
                          <a:latin typeface="Arial"/>
                        </a:rPr>
                        <a:t>1</a:t>
                      </a:r>
                    </a:p>
                  </a:txBody>
                  <a:tcPr marL="0" marR="0" marT="0" marB="0" anchor="ctr"/>
                </a:tc>
                <a:extLst>
                  <a:ext uri="{0D108BD9-81ED-4DB2-BD59-A6C34878D82A}">
                    <a16:rowId xmlns:a16="http://schemas.microsoft.com/office/drawing/2014/main" val="492995021"/>
                  </a:ext>
                </a:extLst>
              </a:tr>
              <a:tr h="523489">
                <a:tc>
                  <a:txBody>
                    <a:bodyPr/>
                    <a:lstStyle/>
                    <a:p>
                      <a:r>
                        <a:rPr lang="de-DE">
                          <a:effectLst/>
                          <a:latin typeface="Arial"/>
                        </a:rPr>
                        <a:t>Zeichner/in Architektur</a:t>
                      </a:r>
                    </a:p>
                  </a:txBody>
                  <a:tcPr marL="0" marR="0" marT="0" marB="0" anchor="ctr"/>
                </a:tc>
                <a:tc>
                  <a:txBody>
                    <a:bodyPr/>
                    <a:lstStyle/>
                    <a:p>
                      <a:r>
                        <a:rPr lang="de-DE">
                          <a:effectLst/>
                          <a:latin typeface="Arial"/>
                        </a:rPr>
                        <a:t>1</a:t>
                      </a:r>
                    </a:p>
                  </a:txBody>
                  <a:tcPr marL="0" marR="0" marT="0" marB="0" anchor="ctr"/>
                </a:tc>
                <a:extLst>
                  <a:ext uri="{0D108BD9-81ED-4DB2-BD59-A6C34878D82A}">
                    <a16:rowId xmlns:a16="http://schemas.microsoft.com/office/drawing/2014/main" val="2391868007"/>
                  </a:ext>
                </a:extLst>
              </a:tr>
            </a:tbl>
          </a:graphicData>
        </a:graphic>
      </p:graphicFrame>
    </p:spTree>
    <p:extLst>
      <p:ext uri="{BB962C8B-B14F-4D97-AF65-F5344CB8AC3E}">
        <p14:creationId xmlns:p14="http://schemas.microsoft.com/office/powerpoint/2010/main" val="1739680209"/>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8001CFF-5AE1-4B30-A57A-9B61266E3BFB}"/>
              </a:ext>
            </a:extLst>
          </p:cNvPr>
          <p:cNvSpPr txBox="1"/>
          <p:nvPr/>
        </p:nvSpPr>
        <p:spPr>
          <a:xfrm>
            <a:off x="1151620" y="1128399"/>
            <a:ext cx="6336704" cy="424732"/>
          </a:xfrm>
          <a:prstGeom prst="rect">
            <a:avLst/>
          </a:prstGeom>
          <a:noFill/>
        </p:spPr>
        <p:txBody>
          <a:bodyPr wrap="square" lIns="91440" tIns="45720" rIns="91440" bIns="45720" anchor="t">
            <a:spAutoFit/>
          </a:bodyPr>
          <a:lstStyle/>
          <a:p>
            <a:pPr marL="609600" indent="-609600" eaLnBrk="1" hangingPunct="1">
              <a:lnSpc>
                <a:spcPct val="90000"/>
              </a:lnSpc>
              <a:buFont typeface="Wingdings" panose="05000000000000000000" pitchFamily="2" charset="2"/>
              <a:buNone/>
            </a:pPr>
            <a:r>
              <a:rPr lang="de-DE" altLang="de-DE" sz="2400" b="1">
                <a:latin typeface="Helvetica"/>
                <a:cs typeface="Helvetica"/>
              </a:rPr>
              <a:t>Anschlüsse nach Bezirksschule </a:t>
            </a:r>
            <a:r>
              <a:rPr lang="de-DE" altLang="de-DE" sz="2400" b="1" err="1">
                <a:latin typeface="Helvetica"/>
                <a:cs typeface="Helvetica"/>
              </a:rPr>
              <a:t>Sj</a:t>
            </a:r>
            <a:r>
              <a:rPr lang="de-DE" altLang="de-DE" sz="2400" b="1">
                <a:latin typeface="Helvetica"/>
                <a:cs typeface="Helvetica"/>
              </a:rPr>
              <a:t> 21/22</a:t>
            </a:r>
            <a:endParaRPr lang="de-DE" altLang="de-DE" sz="2400" b="1">
              <a:latin typeface="Helvetica" panose="020B0604020202020204" pitchFamily="34" charset="0"/>
              <a:cs typeface="Helvetica" panose="020B0604020202020204" pitchFamily="34" charset="0"/>
            </a:endParaRPr>
          </a:p>
        </p:txBody>
      </p:sp>
      <p:graphicFrame>
        <p:nvGraphicFramePr>
          <p:cNvPr id="4" name="Tabelle 3">
            <a:extLst>
              <a:ext uri="{FF2B5EF4-FFF2-40B4-BE49-F238E27FC236}">
                <a16:creationId xmlns:a16="http://schemas.microsoft.com/office/drawing/2014/main" id="{AD646861-172D-82D8-DD01-B22B0A8EA3F6}"/>
              </a:ext>
            </a:extLst>
          </p:cNvPr>
          <p:cNvGraphicFramePr>
            <a:graphicFrameLocks noGrp="1"/>
          </p:cNvGraphicFramePr>
          <p:nvPr>
            <p:extLst>
              <p:ext uri="{D42A27DB-BD31-4B8C-83A1-F6EECF244321}">
                <p14:modId xmlns:p14="http://schemas.microsoft.com/office/powerpoint/2010/main" val="1488450136"/>
              </p:ext>
            </p:extLst>
          </p:nvPr>
        </p:nvGraphicFramePr>
        <p:xfrm>
          <a:off x="818706" y="1956391"/>
          <a:ext cx="8092474" cy="3403213"/>
        </p:xfrm>
        <a:graphic>
          <a:graphicData uri="http://schemas.openxmlformats.org/drawingml/2006/table">
            <a:tbl>
              <a:tblPr firstRow="1" bandRow="1">
                <a:tableStyleId>{5C22544A-7EE6-4342-B048-85BDC9FD1C3A}</a:tableStyleId>
              </a:tblPr>
              <a:tblGrid>
                <a:gridCol w="6983594">
                  <a:extLst>
                    <a:ext uri="{9D8B030D-6E8A-4147-A177-3AD203B41FA5}">
                      <a16:colId xmlns:a16="http://schemas.microsoft.com/office/drawing/2014/main" val="2814902645"/>
                    </a:ext>
                  </a:extLst>
                </a:gridCol>
                <a:gridCol w="1108880">
                  <a:extLst>
                    <a:ext uri="{9D8B030D-6E8A-4147-A177-3AD203B41FA5}">
                      <a16:colId xmlns:a16="http://schemas.microsoft.com/office/drawing/2014/main" val="2366696720"/>
                    </a:ext>
                  </a:extLst>
                </a:gridCol>
              </a:tblGrid>
              <a:tr h="311961">
                <a:tc>
                  <a:txBody>
                    <a:bodyPr/>
                    <a:lstStyle/>
                    <a:p>
                      <a:r>
                        <a:rPr lang="de-DE" sz="1600" b="0">
                          <a:solidFill>
                            <a:schemeClr val="tx1"/>
                          </a:solidFill>
                          <a:effectLst/>
                          <a:latin typeface="Arial"/>
                        </a:rPr>
                        <a:t>AKSA</a:t>
                      </a:r>
                    </a:p>
                  </a:txBody>
                  <a:tcPr marL="0" marR="0" marT="0" marB="0" anchor="ctr">
                    <a:solidFill>
                      <a:schemeClr val="accent1">
                        <a:lumMod val="20000"/>
                        <a:lumOff val="80000"/>
                      </a:schemeClr>
                    </a:solidFill>
                  </a:tcPr>
                </a:tc>
                <a:tc>
                  <a:txBody>
                    <a:bodyPr/>
                    <a:lstStyle/>
                    <a:p>
                      <a:pPr algn="ctr"/>
                      <a:r>
                        <a:rPr lang="de-DE" sz="1600">
                          <a:solidFill>
                            <a:schemeClr val="tx1"/>
                          </a:solidFill>
                          <a:effectLst/>
                          <a:latin typeface="Arial"/>
                        </a:rPr>
                        <a:t>14</a:t>
                      </a:r>
                    </a:p>
                  </a:txBody>
                  <a:tcPr marL="0" marR="0" marT="0" marB="0" anchor="ctr">
                    <a:solidFill>
                      <a:schemeClr val="accent1">
                        <a:lumMod val="20000"/>
                        <a:lumOff val="80000"/>
                      </a:schemeClr>
                    </a:solidFill>
                  </a:tcPr>
                </a:tc>
                <a:extLst>
                  <a:ext uri="{0D108BD9-81ED-4DB2-BD59-A6C34878D82A}">
                    <a16:rowId xmlns:a16="http://schemas.microsoft.com/office/drawing/2014/main" val="2267631827"/>
                  </a:ext>
                </a:extLst>
              </a:tr>
              <a:tr h="311961">
                <a:tc>
                  <a:txBody>
                    <a:bodyPr/>
                    <a:lstStyle/>
                    <a:p>
                      <a:r>
                        <a:rPr lang="de-DE">
                          <a:effectLst/>
                          <a:latin typeface="Arial"/>
                        </a:rPr>
                        <a:t>Elektroniker/in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2211411822"/>
                  </a:ext>
                </a:extLst>
              </a:tr>
              <a:tr h="311961">
                <a:tc>
                  <a:txBody>
                    <a:bodyPr/>
                    <a:lstStyle/>
                    <a:p>
                      <a:r>
                        <a:rPr lang="de-DE">
                          <a:effectLst/>
                          <a:latin typeface="Arial"/>
                        </a:rPr>
                        <a:t>Fachmann/Fachfrau Gesundheit</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2502951407"/>
                  </a:ext>
                </a:extLst>
              </a:tr>
              <a:tr h="311961">
                <a:tc>
                  <a:txBody>
                    <a:bodyPr/>
                    <a:lstStyle/>
                    <a:p>
                      <a:r>
                        <a:rPr lang="de-DE">
                          <a:effectLst/>
                          <a:latin typeface="Arial"/>
                        </a:rPr>
                        <a:t>Hotelkaufmann/frau</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3475812535"/>
                  </a:ext>
                </a:extLst>
              </a:tr>
              <a:tr h="311961">
                <a:tc>
                  <a:txBody>
                    <a:bodyPr/>
                    <a:lstStyle/>
                    <a:p>
                      <a:r>
                        <a:rPr lang="de-DE">
                          <a:effectLst/>
                          <a:latin typeface="Arial"/>
                        </a:rPr>
                        <a:t>Kaufmann/frau</a:t>
                      </a:r>
                    </a:p>
                  </a:txBody>
                  <a:tcPr marL="0" marR="0" marT="0" marB="0" anchor="ctr"/>
                </a:tc>
                <a:tc>
                  <a:txBody>
                    <a:bodyPr/>
                    <a:lstStyle/>
                    <a:p>
                      <a:pPr algn="ctr"/>
                      <a:r>
                        <a:rPr lang="de-DE">
                          <a:effectLst/>
                          <a:latin typeface="Arial"/>
                        </a:rPr>
                        <a:t>9</a:t>
                      </a:r>
                    </a:p>
                  </a:txBody>
                  <a:tcPr marL="0" marR="0" marT="0" marB="0" anchor="ctr"/>
                </a:tc>
                <a:extLst>
                  <a:ext uri="{0D108BD9-81ED-4DB2-BD59-A6C34878D82A}">
                    <a16:rowId xmlns:a16="http://schemas.microsoft.com/office/drawing/2014/main" val="4273803288"/>
                  </a:ext>
                </a:extLst>
              </a:tr>
              <a:tr h="297782">
                <a:tc>
                  <a:txBody>
                    <a:bodyPr/>
                    <a:lstStyle/>
                    <a:p>
                      <a:r>
                        <a:rPr lang="de-DE">
                          <a:effectLst/>
                          <a:latin typeface="Arial"/>
                        </a:rPr>
                        <a:t>Kanti Wohlen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2431724345"/>
                  </a:ext>
                </a:extLst>
              </a:tr>
              <a:tr h="311961">
                <a:tc>
                  <a:txBody>
                    <a:bodyPr/>
                    <a:lstStyle/>
                    <a:p>
                      <a:r>
                        <a:rPr lang="de-DE">
                          <a:effectLst/>
                          <a:latin typeface="Arial"/>
                        </a:rPr>
                        <a:t>Med. Praxisassistent/in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642797621"/>
                  </a:ext>
                </a:extLst>
              </a:tr>
              <a:tr h="311961">
                <a:tc>
                  <a:txBody>
                    <a:bodyPr/>
                    <a:lstStyle/>
                    <a:p>
                      <a:r>
                        <a:rPr lang="de-DE">
                          <a:effectLst/>
                          <a:latin typeface="Arial"/>
                        </a:rPr>
                        <a:t>Mediamatiker/in</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2244617710"/>
                  </a:ext>
                </a:extLst>
              </a:tr>
              <a:tr h="311961">
                <a:tc>
                  <a:txBody>
                    <a:bodyPr/>
                    <a:lstStyle/>
                    <a:p>
                      <a:r>
                        <a:rPr lang="de-DE">
                          <a:effectLst/>
                          <a:latin typeface="Arial"/>
                        </a:rPr>
                        <a:t>NKSA</a:t>
                      </a:r>
                    </a:p>
                  </a:txBody>
                  <a:tcPr marL="0" marR="0" marT="0" marB="0" anchor="ctr"/>
                </a:tc>
                <a:tc>
                  <a:txBody>
                    <a:bodyPr/>
                    <a:lstStyle/>
                    <a:p>
                      <a:pPr algn="ctr"/>
                      <a:r>
                        <a:rPr lang="de-DE">
                          <a:effectLst/>
                          <a:latin typeface="Arial"/>
                        </a:rPr>
                        <a:t>8</a:t>
                      </a:r>
                    </a:p>
                  </a:txBody>
                  <a:tcPr marL="0" marR="0" marT="0" marB="0" anchor="ctr"/>
                </a:tc>
                <a:extLst>
                  <a:ext uri="{0D108BD9-81ED-4DB2-BD59-A6C34878D82A}">
                    <a16:rowId xmlns:a16="http://schemas.microsoft.com/office/drawing/2014/main" val="2757673784"/>
                  </a:ext>
                </a:extLst>
              </a:tr>
              <a:tr h="297782">
                <a:tc>
                  <a:txBody>
                    <a:bodyPr/>
                    <a:lstStyle/>
                    <a:p>
                      <a:r>
                        <a:rPr lang="de-DE">
                          <a:effectLst/>
                          <a:latin typeface="Arial"/>
                        </a:rPr>
                        <a:t>noch offen</a:t>
                      </a:r>
                    </a:p>
                  </a:txBody>
                  <a:tcPr marL="0" marR="0" marT="0" marB="0" anchor="ctr"/>
                </a:tc>
                <a:tc>
                  <a:txBody>
                    <a:bodyPr/>
                    <a:lstStyle/>
                    <a:p>
                      <a:pPr algn="ctr"/>
                      <a:r>
                        <a:rPr lang="de-DE">
                          <a:effectLst/>
                          <a:latin typeface="Arial"/>
                        </a:rPr>
                        <a:t>2</a:t>
                      </a:r>
                    </a:p>
                  </a:txBody>
                  <a:tcPr marL="0" marR="0" marT="0" marB="0" anchor="ctr"/>
                </a:tc>
                <a:extLst>
                  <a:ext uri="{0D108BD9-81ED-4DB2-BD59-A6C34878D82A}">
                    <a16:rowId xmlns:a16="http://schemas.microsoft.com/office/drawing/2014/main" val="2657311669"/>
                  </a:ext>
                </a:extLst>
              </a:tr>
              <a:tr h="311961">
                <a:tc>
                  <a:txBody>
                    <a:bodyPr/>
                    <a:lstStyle/>
                    <a:p>
                      <a:r>
                        <a:rPr lang="de-DE">
                          <a:effectLst/>
                          <a:latin typeface="Arial"/>
                        </a:rPr>
                        <a:t>Sprachaufenthalt Au-Pair Genf</a:t>
                      </a:r>
                    </a:p>
                  </a:txBody>
                  <a:tcPr marL="0" marR="0" marT="0" marB="0" anchor="ctr"/>
                </a:tc>
                <a:tc>
                  <a:txBody>
                    <a:bodyPr/>
                    <a:lstStyle/>
                    <a:p>
                      <a:pPr algn="ctr"/>
                      <a:r>
                        <a:rPr lang="de-DE">
                          <a:effectLst/>
                          <a:latin typeface="Arial"/>
                        </a:rPr>
                        <a:t>1</a:t>
                      </a:r>
                    </a:p>
                  </a:txBody>
                  <a:tcPr marL="0" marR="0" marT="0" marB="0" anchor="ctr"/>
                </a:tc>
                <a:extLst>
                  <a:ext uri="{0D108BD9-81ED-4DB2-BD59-A6C34878D82A}">
                    <a16:rowId xmlns:a16="http://schemas.microsoft.com/office/drawing/2014/main" val="1444329733"/>
                  </a:ext>
                </a:extLst>
              </a:tr>
            </a:tbl>
          </a:graphicData>
        </a:graphic>
      </p:graphicFrame>
    </p:spTree>
    <p:extLst>
      <p:ext uri="{BB962C8B-B14F-4D97-AF65-F5344CB8AC3E}">
        <p14:creationId xmlns:p14="http://schemas.microsoft.com/office/powerpoint/2010/main" val="120740689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DFDF500-1B14-4497-BC6A-63299BA9E879}"/>
              </a:ext>
            </a:extLst>
          </p:cNvPr>
          <p:cNvSpPr>
            <a:spLocks noGrp="1" noChangeArrowheads="1"/>
          </p:cNvSpPr>
          <p:nvPr>
            <p:ph type="title"/>
          </p:nvPr>
        </p:nvSpPr>
        <p:spPr/>
        <p:txBody>
          <a:bodyPr vert="horz" lIns="91440" tIns="45720" rIns="91440" bIns="45720" anchor="ctr">
            <a:normAutofit fontScale="90000"/>
            <a:scene3d>
              <a:camera prst="orthographicFront"/>
              <a:lightRig rig="soft" dir="t"/>
            </a:scene3d>
            <a:sp3d prstMaterial="softEdge">
              <a:bevelT w="25400" h="25400"/>
            </a:sp3d>
          </a:bodyPr>
          <a:lstStyle/>
          <a:p>
            <a:pPr eaLnBrk="1" fontAlgn="auto" hangingPunct="1">
              <a:spcAft>
                <a:spcPts val="0"/>
              </a:spcAft>
              <a:defRPr/>
            </a:pPr>
            <a:br>
              <a:rPr lang="de-DE" altLang="ja-JP"/>
            </a:br>
            <a:br>
              <a:rPr lang="de-DE" altLang="ja-JP"/>
            </a:br>
            <a:br>
              <a:rPr lang="de-DE" altLang="ja-JP"/>
            </a:br>
            <a:r>
              <a:rPr lang="de-DE" altLang="ja-JP">
                <a:ea typeface="ＭＳ Ｐゴシック"/>
              </a:rPr>
              <a:t>Schule Seengen und Seon</a:t>
            </a:r>
            <a:endParaRPr lang="de-DE" altLang="de-DE" sz="3200">
              <a:ea typeface="ＭＳ Ｐゴシック" pitchFamily="8" charset="-128"/>
            </a:endParaRPr>
          </a:p>
        </p:txBody>
      </p:sp>
      <p:sp>
        <p:nvSpPr>
          <p:cNvPr id="84995" name="Rectangle 3">
            <a:extLst>
              <a:ext uri="{FF2B5EF4-FFF2-40B4-BE49-F238E27FC236}">
                <a16:creationId xmlns:a16="http://schemas.microsoft.com/office/drawing/2014/main" id="{C428E5D5-276A-4197-9E79-2C263E51233C}"/>
              </a:ext>
            </a:extLst>
          </p:cNvPr>
          <p:cNvSpPr>
            <a:spLocks noGrp="1"/>
          </p:cNvSpPr>
          <p:nvPr>
            <p:ph type="body" sz="half" idx="1"/>
          </p:nvPr>
        </p:nvSpPr>
        <p:spPr/>
        <p:txBody>
          <a:bodyPr/>
          <a:lstStyle/>
          <a:p>
            <a:pPr marL="609600" indent="-609600" eaLnBrk="1" hangingPunct="1">
              <a:lnSpc>
                <a:spcPct val="90000"/>
              </a:lnSpc>
              <a:buFont typeface="Wingdings" panose="05000000000000000000" pitchFamily="2" charset="2"/>
              <a:buNone/>
            </a:pPr>
            <a:endParaRPr lang="de-DE" altLang="de-DE" sz="2400"/>
          </a:p>
          <a:p>
            <a:pPr marL="609600" indent="-609600" eaLnBrk="1" hangingPunct="1">
              <a:lnSpc>
                <a:spcPct val="90000"/>
              </a:lnSpc>
            </a:pPr>
            <a:endParaRPr lang="de-DE" altLang="de-DE" sz="2400"/>
          </a:p>
        </p:txBody>
      </p:sp>
      <p:sp>
        <p:nvSpPr>
          <p:cNvPr id="96260" name="Text Box 5">
            <a:extLst>
              <a:ext uri="{FF2B5EF4-FFF2-40B4-BE49-F238E27FC236}">
                <a16:creationId xmlns:a16="http://schemas.microsoft.com/office/drawing/2014/main" id="{A7DB7652-8F23-4081-974F-25CE5E6EEFD4}"/>
              </a:ext>
            </a:extLst>
          </p:cNvPr>
          <p:cNvSpPr txBox="1">
            <a:spLocks noChangeArrowheads="1"/>
          </p:cNvSpPr>
          <p:nvPr/>
        </p:nvSpPr>
        <p:spPr bwMode="auto">
          <a:xfrm>
            <a:off x="900113" y="1989138"/>
            <a:ext cx="7272337" cy="3508375"/>
          </a:xfrm>
          <a:prstGeom prst="rect">
            <a:avLst/>
          </a:prstGeom>
          <a:noFill/>
          <a:ln>
            <a:noFill/>
          </a:ln>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eaLnBrk="1" hangingPunct="1">
              <a:spcBef>
                <a:spcPct val="50000"/>
              </a:spcBef>
              <a:buClrTx/>
              <a:buSzTx/>
              <a:buFontTx/>
              <a:buNone/>
              <a:defRPr/>
            </a:pPr>
            <a:endParaRPr lang="de-CH" altLang="de-DE" sz="1800">
              <a:solidFill>
                <a:schemeClr val="hlink"/>
              </a:solidFill>
              <a:latin typeface="Helvetica" panose="020B0604020202020204" pitchFamily="34" charset="0"/>
            </a:endParaRPr>
          </a:p>
          <a:p>
            <a:pPr algn="ctr" eaLnBrk="1" hangingPunct="1">
              <a:spcBef>
                <a:spcPct val="50000"/>
              </a:spcBef>
              <a:buClrTx/>
              <a:buSzTx/>
              <a:buFontTx/>
              <a:buNone/>
              <a:defRPr/>
            </a:pPr>
            <a:r>
              <a:rPr lang="de-CH" altLang="de-DE" sz="2400" b="1">
                <a:solidFill>
                  <a:schemeClr val="bg2">
                    <a:lumMod val="50000"/>
                  </a:schemeClr>
                </a:solidFill>
                <a:latin typeface="Helvetica" panose="020B0604020202020204" pitchFamily="34" charset="0"/>
              </a:rPr>
              <a:t>Wir wünschen Ihnen noch einen schönen Abend und bedanken uns für Ihre Aufmerksamkeit</a:t>
            </a:r>
          </a:p>
          <a:p>
            <a:pPr algn="ctr" eaLnBrk="1" hangingPunct="1">
              <a:spcBef>
                <a:spcPct val="50000"/>
              </a:spcBef>
              <a:buClrTx/>
              <a:buSzTx/>
              <a:buFontTx/>
              <a:buNone/>
              <a:defRPr/>
            </a:pPr>
            <a:endParaRPr lang="de-CH" altLang="de-DE" sz="2400">
              <a:solidFill>
                <a:schemeClr val="hlink"/>
              </a:solidFill>
              <a:latin typeface="Helvetica" panose="020B0604020202020204" pitchFamily="34" charset="0"/>
            </a:endParaRPr>
          </a:p>
          <a:p>
            <a:pPr algn="ctr" eaLnBrk="1" hangingPunct="1">
              <a:spcBef>
                <a:spcPct val="50000"/>
              </a:spcBef>
              <a:buClrTx/>
              <a:buSzTx/>
              <a:buFontTx/>
              <a:buNone/>
              <a:defRPr/>
            </a:pPr>
            <a:endParaRPr lang="de-CH" altLang="de-DE" sz="2400">
              <a:solidFill>
                <a:schemeClr val="hlink"/>
              </a:solidFill>
              <a:latin typeface="Helvetica" panose="020B0604020202020204" pitchFamily="34" charset="0"/>
            </a:endParaRPr>
          </a:p>
          <a:p>
            <a:pPr algn="ctr" eaLnBrk="1" hangingPunct="1">
              <a:spcBef>
                <a:spcPct val="50000"/>
              </a:spcBef>
              <a:buClrTx/>
              <a:buSzTx/>
              <a:buFontTx/>
              <a:buNone/>
              <a:defRPr/>
            </a:pPr>
            <a:endParaRPr lang="de-CH" altLang="de-DE" sz="2400">
              <a:solidFill>
                <a:schemeClr val="hlink"/>
              </a:solidFill>
              <a:latin typeface="Helvetica" panose="020B0604020202020204" pitchFamily="34" charset="0"/>
            </a:endParaRPr>
          </a:p>
          <a:p>
            <a:pPr algn="ctr" eaLnBrk="1" hangingPunct="1">
              <a:spcBef>
                <a:spcPct val="50000"/>
              </a:spcBef>
              <a:buClrTx/>
              <a:buSzTx/>
              <a:buFontTx/>
              <a:buNone/>
              <a:defRPr/>
            </a:pPr>
            <a:r>
              <a:rPr lang="de-CH" altLang="de-DE" sz="2400">
                <a:solidFill>
                  <a:schemeClr val="hlink"/>
                </a:solidFill>
                <a:latin typeface="Helvetica" panose="020B0604020202020204" pitchFamily="34" charset="0"/>
              </a:rPr>
              <a:t> </a:t>
            </a:r>
          </a:p>
        </p:txBody>
      </p:sp>
      <p:pic>
        <p:nvPicPr>
          <p:cNvPr id="84997" name="Picture 2">
            <a:extLst>
              <a:ext uri="{FF2B5EF4-FFF2-40B4-BE49-F238E27FC236}">
                <a16:creationId xmlns:a16="http://schemas.microsoft.com/office/drawing/2014/main" id="{F3D6E850-FFFD-447B-B022-9BCE0B55F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650" y="3789363"/>
            <a:ext cx="4257675" cy="19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a:extLst>
              <a:ext uri="{FF2B5EF4-FFF2-40B4-BE49-F238E27FC236}">
                <a16:creationId xmlns:a16="http://schemas.microsoft.com/office/drawing/2014/main" id="{B248AD41-4440-484C-9F19-FBA0C3A7EE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89563" y="1700213"/>
            <a:ext cx="3017837" cy="2016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3">
            <a:extLst>
              <a:ext uri="{FF2B5EF4-FFF2-40B4-BE49-F238E27FC236}">
                <a16:creationId xmlns:a16="http://schemas.microsoft.com/office/drawing/2014/main" id="{7648EA4A-2288-4B4F-B951-2B111B858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3213100"/>
            <a:ext cx="4664075"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a:extLst>
              <a:ext uri="{FF2B5EF4-FFF2-40B4-BE49-F238E27FC236}">
                <a16:creationId xmlns:a16="http://schemas.microsoft.com/office/drawing/2014/main" id="{3D5CB2A1-C835-4615-8292-836CDFE60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795" y="1930939"/>
            <a:ext cx="7583458" cy="318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1C9AE11-0CAF-40ED-B556-873A522FCDED}"/>
              </a:ext>
            </a:extLst>
          </p:cNvPr>
          <p:cNvSpPr>
            <a:spLocks noGrp="1" noChangeArrowheads="1"/>
          </p:cNvSpPr>
          <p:nvPr>
            <p:ph type="ctrTitle"/>
          </p:nvPr>
        </p:nvSpPr>
        <p:spPr>
          <a:xfrm>
            <a:off x="611560" y="692696"/>
            <a:ext cx="7772400" cy="1470025"/>
          </a:xfrm>
        </p:spPr>
        <p:txBody>
          <a:bodyPr/>
          <a:lstStyle/>
          <a:p>
            <a:pPr eaLnBrk="1" fontAlgn="auto" hangingPunct="1">
              <a:spcAft>
                <a:spcPts val="0"/>
              </a:spcAft>
              <a:defRPr/>
            </a:pPr>
            <a:r>
              <a:rPr lang="de-CH" altLang="de-DE" sz="3600"/>
              <a:t>Themen</a:t>
            </a:r>
          </a:p>
        </p:txBody>
      </p:sp>
      <p:sp>
        <p:nvSpPr>
          <p:cNvPr id="19459" name="Rectangle 8">
            <a:extLst>
              <a:ext uri="{FF2B5EF4-FFF2-40B4-BE49-F238E27FC236}">
                <a16:creationId xmlns:a16="http://schemas.microsoft.com/office/drawing/2014/main" id="{8F7D4395-4366-4592-BA15-AEBC88CFC2BB}"/>
              </a:ext>
            </a:extLst>
          </p:cNvPr>
          <p:cNvSpPr>
            <a:spLocks noGrp="1"/>
          </p:cNvSpPr>
          <p:nvPr>
            <p:ph type="subTitle" idx="1"/>
          </p:nvPr>
        </p:nvSpPr>
        <p:spPr>
          <a:xfrm>
            <a:off x="539750" y="2349500"/>
            <a:ext cx="8280400" cy="2641600"/>
          </a:xfrm>
        </p:spPr>
        <p:txBody>
          <a:bodyPr/>
          <a:lstStyle/>
          <a:p>
            <a:pPr marR="0" eaLnBrk="1" hangingPunct="1">
              <a:buClr>
                <a:srgbClr val="909090"/>
              </a:buClr>
              <a:buSzPct val="80000"/>
              <a:buFont typeface="Arial" panose="020B0604020202020204" pitchFamily="34" charset="0"/>
              <a:buChar char="•"/>
            </a:pPr>
            <a:r>
              <a:rPr lang="de-CH" altLang="de-DE"/>
              <a:t> </a:t>
            </a:r>
            <a:r>
              <a:rPr lang="de-CH" altLang="de-DE">
                <a:solidFill>
                  <a:srgbClr val="909090"/>
                </a:solidFill>
                <a:latin typeface="Helvetica"/>
                <a:cs typeface="Helvetica"/>
              </a:rPr>
              <a:t>Blitzlicht zur Schule Seengen</a:t>
            </a:r>
          </a:p>
          <a:p>
            <a:pPr marR="0" eaLnBrk="1" hangingPunct="1">
              <a:buClr>
                <a:srgbClr val="909090"/>
              </a:buClr>
              <a:buSzPct val="80000"/>
              <a:buFont typeface="Arial" panose="020B0604020202020204" pitchFamily="34" charset="0"/>
              <a:buChar char="•"/>
            </a:pPr>
            <a:r>
              <a:rPr lang="de-CH" altLang="de-DE">
                <a:solidFill>
                  <a:srgbClr val="909090"/>
                </a:solidFill>
                <a:latin typeface="Helvetica"/>
                <a:cs typeface="Helvetica"/>
              </a:rPr>
              <a:t> Blitzlicht zur Schule </a:t>
            </a:r>
            <a:r>
              <a:rPr lang="de-CH" altLang="de-DE" err="1">
                <a:solidFill>
                  <a:srgbClr val="909090"/>
                </a:solidFill>
                <a:latin typeface="Helvetica"/>
                <a:cs typeface="Helvetica"/>
              </a:rPr>
              <a:t>Seon</a:t>
            </a:r>
            <a:endParaRPr lang="de-CH" altLang="de-DE">
              <a:solidFill>
                <a:srgbClr val="909090"/>
              </a:solidFill>
              <a:latin typeface="Helvetica"/>
              <a:cs typeface="Helvetica"/>
            </a:endParaRPr>
          </a:p>
          <a:p>
            <a:pPr marR="0" eaLnBrk="1" hangingPunct="1">
              <a:buClr>
                <a:srgbClr val="909090"/>
              </a:buClr>
              <a:buSzPct val="80000"/>
              <a:buFont typeface="Arial" panose="020B0604020202020204" pitchFamily="34" charset="0"/>
              <a:buChar char="•"/>
            </a:pPr>
            <a:r>
              <a:rPr lang="de-CH" altLang="de-DE">
                <a:solidFill>
                  <a:srgbClr val="909090"/>
                </a:solidFill>
                <a:latin typeface="Helvetica"/>
                <a:cs typeface="Helvetica"/>
              </a:rPr>
              <a:t> Anforderungsprofil Real, Sek, Bez. </a:t>
            </a:r>
            <a:r>
              <a:rPr lang="de-CH" altLang="de-DE" err="1">
                <a:solidFill>
                  <a:srgbClr val="909090"/>
                </a:solidFill>
                <a:latin typeface="Helvetica"/>
                <a:cs typeface="Helvetica"/>
              </a:rPr>
              <a:t>Kt</a:t>
            </a:r>
            <a:r>
              <a:rPr lang="de-CH" altLang="de-DE">
                <a:solidFill>
                  <a:srgbClr val="909090"/>
                </a:solidFill>
                <a:latin typeface="Helvetica"/>
                <a:cs typeface="Helvetica"/>
              </a:rPr>
              <a:t>. Aargau </a:t>
            </a:r>
            <a:endParaRPr lang="de-CH" altLang="de-DE">
              <a:solidFill>
                <a:srgbClr val="909090"/>
              </a:solidFill>
              <a:latin typeface="Helvetica" panose="020B0604020202020204" pitchFamily="34" charset="0"/>
              <a:cs typeface="Helvetica" panose="020B0604020202020204" pitchFamily="34" charset="0"/>
            </a:endParaRPr>
          </a:p>
          <a:p>
            <a:pPr marR="0" eaLnBrk="1" hangingPunct="1">
              <a:buClr>
                <a:srgbClr val="909090"/>
              </a:buClr>
              <a:buSzPct val="80000"/>
              <a:buFont typeface="Arial" panose="020B0604020202020204" pitchFamily="34" charset="0"/>
              <a:buChar char="•"/>
            </a:pPr>
            <a:r>
              <a:rPr lang="de-CH" altLang="de-DE">
                <a:solidFill>
                  <a:srgbClr val="909090"/>
                </a:solidFill>
                <a:latin typeface="Helvetica"/>
                <a:cs typeface="Helvetica"/>
              </a:rPr>
              <a:t> Übertrittsverfahren</a:t>
            </a:r>
          </a:p>
          <a:p>
            <a:pPr marR="0" eaLnBrk="1" hangingPunct="1">
              <a:buClr>
                <a:srgbClr val="909090"/>
              </a:buClr>
              <a:buSzPct val="80000"/>
              <a:buFont typeface="Arial" panose="020B0604020202020204" pitchFamily="34" charset="0"/>
              <a:buChar char="•"/>
            </a:pPr>
            <a:r>
              <a:rPr lang="de-CH" altLang="de-DE">
                <a:solidFill>
                  <a:srgbClr val="909090"/>
                </a:solidFill>
                <a:latin typeface="Helvetica"/>
                <a:cs typeface="Helvetica"/>
              </a:rPr>
              <a:t> Durchlässigkeit</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nhaltsplatzhalter 4" descr="Ein Bild, das drinnen, Pink, farbig, klein enthält.&#10;&#10;Automatisch generierte Beschreibung">
            <a:extLst>
              <a:ext uri="{FF2B5EF4-FFF2-40B4-BE49-F238E27FC236}">
                <a16:creationId xmlns:a16="http://schemas.microsoft.com/office/drawing/2014/main" id="{2ED0FEB2-28E7-46E7-B3F8-19E337EDD8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2850" y="1341438"/>
            <a:ext cx="6718300" cy="4525962"/>
          </a:xfrm>
        </p:spPr>
      </p:pic>
      <p:sp>
        <p:nvSpPr>
          <p:cNvPr id="3" name="Titel 2">
            <a:extLst>
              <a:ext uri="{FF2B5EF4-FFF2-40B4-BE49-F238E27FC236}">
                <a16:creationId xmlns:a16="http://schemas.microsoft.com/office/drawing/2014/main" id="{C1B3869E-8C13-4E98-A7CE-95328D5B057B}"/>
              </a:ext>
            </a:extLst>
          </p:cNvPr>
          <p:cNvSpPr>
            <a:spLocks noGrp="1"/>
          </p:cNvSpPr>
          <p:nvPr>
            <p:ph type="title"/>
          </p:nvPr>
        </p:nvSpPr>
        <p:spPr/>
        <p:txBody>
          <a:bodyPr/>
          <a:lstStyle/>
          <a:p>
            <a:pPr>
              <a:defRPr/>
            </a:pPr>
            <a:endParaRPr lang="de-CH"/>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nhaltsplatzhalter 4" descr="Ein Bild, das drinnen, Decke, Person, Tisch enthält.&#10;&#10;Automatisch generierte Beschreibung">
            <a:extLst>
              <a:ext uri="{FF2B5EF4-FFF2-40B4-BE49-F238E27FC236}">
                <a16:creationId xmlns:a16="http://schemas.microsoft.com/office/drawing/2014/main" id="{F03D07CB-81D2-454E-BC6C-03EF9F69B2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166813"/>
            <a:ext cx="7078663" cy="4524375"/>
          </a:xfrm>
        </p:spPr>
      </p:pic>
      <p:sp>
        <p:nvSpPr>
          <p:cNvPr id="3" name="Titel 2">
            <a:extLst>
              <a:ext uri="{FF2B5EF4-FFF2-40B4-BE49-F238E27FC236}">
                <a16:creationId xmlns:a16="http://schemas.microsoft.com/office/drawing/2014/main" id="{90F764DC-4D9E-4233-82B7-F7214AA22C8E}"/>
              </a:ext>
            </a:extLst>
          </p:cNvPr>
          <p:cNvSpPr>
            <a:spLocks noGrp="1"/>
          </p:cNvSpPr>
          <p:nvPr>
            <p:ph type="title"/>
          </p:nvPr>
        </p:nvSpPr>
        <p:spPr/>
        <p:txBody>
          <a:bodyPr/>
          <a:lstStyle/>
          <a:p>
            <a:pPr>
              <a:defRPr/>
            </a:pPr>
            <a:endParaRPr lang="de-CH"/>
          </a:p>
        </p:txBody>
      </p:sp>
    </p:spTree>
  </p:cSld>
  <p:clrMapOvr>
    <a:masterClrMapping/>
  </p:clrMapOvr>
  <p:transition>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imos">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eimo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Deimo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d0eeb5-0c6b-4c97-bde9-826bced761c0">
      <Terms xmlns="http://schemas.microsoft.com/office/infopath/2007/PartnerControls"/>
    </lcf76f155ced4ddcb4097134ff3c332f>
    <TaxCatchAll xmlns="a2e30fa6-8914-49dd-8768-5b10b1630a0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4A02BAAA9C49847976755CA6FB9A5D6" ma:contentTypeVersion="14" ma:contentTypeDescription="Ein neues Dokument erstellen." ma:contentTypeScope="" ma:versionID="dfde0a3fb1ff8aceaf89dfd335f67d3e">
  <xsd:schema xmlns:xsd="http://www.w3.org/2001/XMLSchema" xmlns:xs="http://www.w3.org/2001/XMLSchema" xmlns:p="http://schemas.microsoft.com/office/2006/metadata/properties" xmlns:ns2="b0d0eeb5-0c6b-4c97-bde9-826bced761c0" xmlns:ns3="a2e30fa6-8914-49dd-8768-5b10b1630a0b" targetNamespace="http://schemas.microsoft.com/office/2006/metadata/properties" ma:root="true" ma:fieldsID="81f6bb13ca377c8da994baf7bd5082ae" ns2:_="" ns3:_="">
    <xsd:import namespace="b0d0eeb5-0c6b-4c97-bde9-826bced761c0"/>
    <xsd:import namespace="a2e30fa6-8914-49dd-8768-5b10b1630a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d0eeb5-0c6b-4c97-bde9-826bced761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f7a466b5-a7fc-4f4f-ba8b-7029481117e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2e30fa6-8914-49dd-8768-5b10b1630a0b"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a55d93a6-aea5-41ea-bb4c-ecb17f868e9c}" ma:internalName="TaxCatchAll" ma:showField="CatchAllData" ma:web="a2e30fa6-8914-49dd-8768-5b10b1630a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DCAC07-DE1D-47FF-815C-3CE3D43008BD}">
  <ds:schemaRefs>
    <ds:schemaRef ds:uri="a2e30fa6-8914-49dd-8768-5b10b1630a0b"/>
    <ds:schemaRef ds:uri="b0d0eeb5-0c6b-4c97-bde9-826bced761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325300B-CCC6-4860-A8D7-8F516BE26523}">
  <ds:schemaRefs>
    <ds:schemaRef ds:uri="a2e30fa6-8914-49dd-8768-5b10b1630a0b"/>
    <ds:schemaRef ds:uri="b0d0eeb5-0c6b-4c97-bde9-826bced761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D3CA50-84D6-4C98-8351-6416AF43E0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Application>Microsoft Office PowerPoint</Application>
  <PresentationFormat>On-screen Show (4:3)</PresentationFormat>
  <Slides>43</Slides>
  <Notes>26</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Deimos</vt:lpstr>
      <vt:lpstr>   </vt:lpstr>
      <vt:lpstr>PowerPoint Presentation</vt:lpstr>
      <vt:lpstr>PowerPoint Presentation</vt:lpstr>
      <vt:lpstr>PowerPoint Presentation</vt:lpstr>
      <vt:lpstr>PowerPoint Presentation</vt:lpstr>
      <vt:lpstr>PowerPoint Presentation</vt:lpstr>
      <vt:lpstr>Themen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Aktivitäten/Anlässe</vt:lpstr>
      <vt:lpstr>PowerPoint Presentation</vt:lpstr>
      <vt:lpstr>PowerPoint Presentation</vt:lpstr>
      <vt:lpstr>PowerPoint Presentation</vt:lpstr>
      <vt:lpstr>  Fahrplan Übertritt Prim – Oberstufe </vt:lpstr>
      <vt:lpstr> Real/Sek/Bez  -  Anforderungen Vorgaben des Kantons für die Oberstufe  </vt:lpstr>
      <vt:lpstr> Real/Sek/Bez  -  Anforderungen Vorgaben des Kantons für die Oberstufe  </vt:lpstr>
      <vt:lpstr> Real/Sek/Bez  -  Anforderungen Vorgaben des Kantons für die Oberstufe  </vt:lpstr>
      <vt:lpstr> Real/Sek/Bez - Unterschiede Vorgaben des Kantons für die versch. Stufen </vt:lpstr>
      <vt:lpstr>PowerPoint Presentation</vt:lpstr>
      <vt:lpstr>Real/Sek/Bez - Unterschiede  Klassenlehrperson  </vt:lpstr>
      <vt:lpstr>Real/Sek/Bez - Unterschiede  Anzahl Lektionen</vt:lpstr>
      <vt:lpstr>PowerPoint Presentation</vt:lpstr>
      <vt:lpstr>Latein</vt:lpstr>
      <vt:lpstr>   </vt:lpstr>
      <vt:lpstr>   Übertritt Prim – Oberstufe Kriterien: Noten</vt:lpstr>
      <vt:lpstr>   Übertritt Prim – Oberstufe Kriterien: Noten</vt:lpstr>
      <vt:lpstr>   Übertritt Prim – Oberstufe Kriterien: Beispiel Lernverhalten</vt:lpstr>
      <vt:lpstr>Wie kommen Leistungen zu Stande?  Welche Qualität haben sie?  Und wie geht es der/dem Lernenden dabei?</vt:lpstr>
      <vt:lpstr>Kompetenzen</vt:lpstr>
      <vt:lpstr>Übertritt Prim – Oberstufe  Kriterien: Richtlinien Erziehungsrat</vt:lpstr>
      <vt:lpstr>Übertritt PS – OS  Kriterien: rechtliche Grundlagen</vt:lpstr>
      <vt:lpstr>Übertritt Prim – Oberstufe  Kriterien: Zufriedenheit</vt:lpstr>
      <vt:lpstr>Durchlässigkeit</vt:lpstr>
      <vt:lpstr>                              </vt:lpstr>
      <vt:lpstr>                              </vt:lpstr>
      <vt:lpstr>                              </vt:lpstr>
      <vt:lpstr>PowerPoint Presentation</vt:lpstr>
      <vt:lpstr>   Schule Seengen und Seon</vt:lpstr>
    </vt:vector>
  </TitlesOfParts>
  <Company>VS/H Medien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 Seengen</dc:title>
  <dc:creator>Andrea Battaglia</dc:creator>
  <cp:revision>2</cp:revision>
  <cp:lastPrinted>2018-10-16T07:33:57Z</cp:lastPrinted>
  <dcterms:modified xsi:type="dcterms:W3CDTF">2023-05-31T05:02:50Z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0x010100D4A02BAAA9C49847976755CA6FB9A5D6</vt:lpwstr>
  </property>
  <property fmtid="{D5CDD505-2E9C-101B-9397-08002B2CF9AE}" pid="3" name="MediaServiceImageTags">
    <vt:lpwstr/>
  </property>
</Properties>
</file>