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6"/>
  </p:notesMasterIdLst>
  <p:sldIdLst>
    <p:sldId id="256"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nick Rohr" initials="Y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96" d="100"/>
          <a:sy n="96" d="100"/>
        </p:scale>
        <p:origin x="-25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31T16:21:36.987"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82184-9641-49FF-959F-11AC593C3B21}" type="datetimeFigureOut">
              <a:rPr lang="de-CH" smtClean="0"/>
              <a:t>23.06.21</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4BE61-53AD-46E6-B89A-F4A7C22FC24F}" type="slidenum">
              <a:rPr lang="de-CH" smtClean="0"/>
              <a:t>‹Nr.›</a:t>
            </a:fld>
            <a:endParaRPr lang="de-CH"/>
          </a:p>
        </p:txBody>
      </p:sp>
    </p:spTree>
    <p:extLst>
      <p:ext uri="{BB962C8B-B14F-4D97-AF65-F5344CB8AC3E}">
        <p14:creationId xmlns:p14="http://schemas.microsoft.com/office/powerpoint/2010/main" val="17949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211156" y="187452"/>
            <a:ext cx="11769688" cy="6483096"/>
          </a:xfrm>
          <a:prstGeom prst="rect">
            <a:avLst/>
          </a:prstGeom>
        </p:spPr>
      </p:pic>
      <p:sp>
        <p:nvSpPr>
          <p:cNvPr id="6" name="Slide Number Placeholder 5"/>
          <p:cNvSpPr>
            <a:spLocks noGrp="1"/>
          </p:cNvSpPr>
          <p:nvPr>
            <p:ph type="sldNum" sz="quarter" idx="12"/>
          </p:nvPr>
        </p:nvSpPr>
        <p:spPr/>
        <p:txBody>
          <a:bodyPr/>
          <a:lstStyle/>
          <a:p>
            <a:fld id="{52700515-C10D-47F0-B089-9700E7A78A60}" type="slidenum">
              <a:rPr lang="de-CH" smtClean="0"/>
              <a:t>‹Nr.›</a:t>
            </a:fld>
            <a:endParaRPr lang="de-CH"/>
          </a:p>
        </p:txBody>
      </p:sp>
      <p:sp>
        <p:nvSpPr>
          <p:cNvPr id="2" name="Title 1"/>
          <p:cNvSpPr>
            <a:spLocks noGrp="1"/>
          </p:cNvSpPr>
          <p:nvPr>
            <p:ph type="ctrTitle"/>
          </p:nvPr>
        </p:nvSpPr>
        <p:spPr>
          <a:xfrm>
            <a:off x="2133601" y="2492376"/>
            <a:ext cx="9016999" cy="1470025"/>
          </a:xfrm>
        </p:spPr>
        <p:txBody>
          <a:bodyPr/>
          <a:lstStyle>
            <a:lvl1pPr algn="r">
              <a:defRPr sz="4400"/>
            </a:lvl1pPr>
          </a:lstStyle>
          <a:p>
            <a:r>
              <a:rPr lang="de-CH" smtClean="0"/>
              <a:t>Mastertitelformat bearbeiten</a:t>
            </a:r>
            <a:endParaRPr/>
          </a:p>
        </p:txBody>
      </p:sp>
      <p:sp>
        <p:nvSpPr>
          <p:cNvPr id="3" name="Subtitle 2"/>
          <p:cNvSpPr>
            <a:spLocks noGrp="1"/>
          </p:cNvSpPr>
          <p:nvPr>
            <p:ph type="subTitle" idx="1"/>
          </p:nvPr>
        </p:nvSpPr>
        <p:spPr>
          <a:xfrm>
            <a:off x="2133602" y="3966882"/>
            <a:ext cx="901699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dirty="0"/>
          </a:p>
        </p:txBody>
      </p:sp>
      <p:sp>
        <p:nvSpPr>
          <p:cNvPr id="4" name="Date Placeholder 3"/>
          <p:cNvSpPr>
            <a:spLocks noGrp="1"/>
          </p:cNvSpPr>
          <p:nvPr>
            <p:ph type="dt" sz="half" idx="10"/>
          </p:nvPr>
        </p:nvSpPr>
        <p:spPr/>
        <p:txBody>
          <a:bodyPr/>
          <a:lstStyle/>
          <a:p>
            <a:fld id="{42218727-2C5C-4875-8B82-723B9FCB00DC}"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Date Placeholder 1"/>
          <p:cNvSpPr>
            <a:spLocks noGrp="1"/>
          </p:cNvSpPr>
          <p:nvPr>
            <p:ph type="dt" sz="half" idx="10"/>
          </p:nvPr>
        </p:nvSpPr>
        <p:spPr/>
        <p:txBody>
          <a:bodyPr/>
          <a:lstStyle/>
          <a:p>
            <a:fld id="{42218727-2C5C-4875-8B82-723B9FCB00DC}" type="datetimeFigureOut">
              <a:rPr lang="de-CH" smtClean="0"/>
              <a:t>23.06.21</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52700515-C10D-47F0-B089-9700E7A78A60}" type="slidenum">
              <a:rPr lang="de-CH" smtClean="0"/>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1039285" y="590550"/>
            <a:ext cx="4876800" cy="1162050"/>
          </a:xfrm>
        </p:spPr>
        <p:txBody>
          <a:bodyPr anchor="b"/>
          <a:lstStyle>
            <a:lvl1pPr algn="ctr">
              <a:defRPr sz="3600" b="0"/>
            </a:lvl1pPr>
          </a:lstStyle>
          <a:p>
            <a:r>
              <a:rPr lang="de-CH" smtClean="0"/>
              <a:t>Mastertitelformat bearbeiten</a:t>
            </a:r>
            <a:endParaRPr/>
          </a:p>
        </p:txBody>
      </p:sp>
      <p:sp>
        <p:nvSpPr>
          <p:cNvPr id="3" name="Content Placeholder 2"/>
          <p:cNvSpPr>
            <a:spLocks noGrp="1"/>
          </p:cNvSpPr>
          <p:nvPr>
            <p:ph idx="1"/>
          </p:nvPr>
        </p:nvSpPr>
        <p:spPr>
          <a:xfrm>
            <a:off x="6257364" y="739589"/>
            <a:ext cx="48768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Text Placeholder 3"/>
          <p:cNvSpPr>
            <a:spLocks noGrp="1"/>
          </p:cNvSpPr>
          <p:nvPr>
            <p:ph type="body" sz="half" idx="2"/>
          </p:nvPr>
        </p:nvSpPr>
        <p:spPr>
          <a:xfrm>
            <a:off x="1039285" y="1816100"/>
            <a:ext cx="48768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42218727-2C5C-4875-8B82-723B9FCB00DC}"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52700515-C10D-47F0-B089-9700E7A78A60}" type="slidenum">
              <a:rPr lang="de-CH" smtClean="0"/>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598636" y="187452"/>
            <a:ext cx="11382208" cy="6483096"/>
          </a:xfrm>
          <a:prstGeom prst="rect">
            <a:avLst/>
          </a:prstGeom>
        </p:spPr>
      </p:pic>
      <p:sp>
        <p:nvSpPr>
          <p:cNvPr id="2" name="Title 1"/>
          <p:cNvSpPr>
            <a:spLocks noGrp="1"/>
          </p:cNvSpPr>
          <p:nvPr>
            <p:ph type="title"/>
          </p:nvPr>
        </p:nvSpPr>
        <p:spPr>
          <a:xfrm>
            <a:off x="5181600" y="533400"/>
            <a:ext cx="5969000" cy="1252538"/>
          </a:xfrm>
        </p:spPr>
        <p:txBody>
          <a:bodyPr anchor="b"/>
          <a:lstStyle>
            <a:lvl1pPr algn="l">
              <a:defRPr sz="3600" b="0"/>
            </a:lvl1pPr>
          </a:lstStyle>
          <a:p>
            <a:r>
              <a:rPr lang="de-CH" smtClean="0"/>
              <a:t>Mastertitelformat bearbeiten</a:t>
            </a:r>
            <a:endParaRPr/>
          </a:p>
        </p:txBody>
      </p:sp>
      <p:sp>
        <p:nvSpPr>
          <p:cNvPr id="4" name="Text Placeholder 3"/>
          <p:cNvSpPr>
            <a:spLocks noGrp="1"/>
          </p:cNvSpPr>
          <p:nvPr>
            <p:ph type="body" sz="half" idx="2"/>
          </p:nvPr>
        </p:nvSpPr>
        <p:spPr>
          <a:xfrm>
            <a:off x="5181499" y="1828800"/>
            <a:ext cx="5966052"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a:xfrm>
            <a:off x="5181499" y="6288742"/>
            <a:ext cx="2516716" cy="365125"/>
          </a:xfrm>
        </p:spPr>
        <p:txBody>
          <a:bodyPr/>
          <a:lstStyle/>
          <a:p>
            <a:fld id="{42218727-2C5C-4875-8B82-723B9FCB00DC}" type="datetimeFigureOut">
              <a:rPr lang="de-CH" smtClean="0"/>
              <a:t>23.06.21</a:t>
            </a:fld>
            <a:endParaRPr lang="de-CH"/>
          </a:p>
        </p:txBody>
      </p:sp>
      <p:sp>
        <p:nvSpPr>
          <p:cNvPr id="6" name="Footer Placeholder 5"/>
          <p:cNvSpPr>
            <a:spLocks noGrp="1"/>
          </p:cNvSpPr>
          <p:nvPr>
            <p:ph type="ftr" sz="quarter" idx="11"/>
          </p:nvPr>
        </p:nvSpPr>
        <p:spPr>
          <a:xfrm>
            <a:off x="7823200" y="6288742"/>
            <a:ext cx="3567953" cy="365125"/>
          </a:xfrm>
        </p:spPr>
        <p:txBody>
          <a:bodyPr/>
          <a:lstStyle/>
          <a:p>
            <a:endParaRPr lang="de-CH"/>
          </a:p>
        </p:txBody>
      </p:sp>
      <p:sp>
        <p:nvSpPr>
          <p:cNvPr id="7" name="Slide Number Placeholder 6"/>
          <p:cNvSpPr>
            <a:spLocks noGrp="1"/>
          </p:cNvSpPr>
          <p:nvPr>
            <p:ph type="sldNum" sz="quarter" idx="12"/>
          </p:nvPr>
        </p:nvSpPr>
        <p:spPr/>
        <p:txBody>
          <a:bodyPr/>
          <a:lstStyle/>
          <a:p>
            <a:fld id="{52700515-C10D-47F0-B089-9700E7A78A60}" type="slidenum">
              <a:rPr lang="de-CH" smtClean="0"/>
              <a:t>‹Nr.›</a:t>
            </a:fld>
            <a:endParaRPr lang="de-CH"/>
          </a:p>
        </p:txBody>
      </p:sp>
      <p:sp>
        <p:nvSpPr>
          <p:cNvPr id="3" name="Picture Placeholder 2"/>
          <p:cNvSpPr>
            <a:spLocks noGrp="1"/>
          </p:cNvSpPr>
          <p:nvPr>
            <p:ph type="pic" idx="1"/>
          </p:nvPr>
        </p:nvSpPr>
        <p:spPr>
          <a:xfrm flipH="1">
            <a:off x="251005" y="179292"/>
            <a:ext cx="4374783"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Beschriftung, Variante">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6281271" y="533400"/>
            <a:ext cx="4876800" cy="1252538"/>
          </a:xfrm>
        </p:spPr>
        <p:txBody>
          <a:bodyPr anchor="b"/>
          <a:lstStyle>
            <a:lvl1pPr algn="l">
              <a:defRPr sz="3600" b="0"/>
            </a:lvl1pPr>
          </a:lstStyle>
          <a:p>
            <a:r>
              <a:rPr lang="de-CH" smtClean="0"/>
              <a:t>Mastertitelformat bearbeiten</a:t>
            </a:r>
            <a:endParaRPr/>
          </a:p>
        </p:txBody>
      </p:sp>
      <p:sp>
        <p:nvSpPr>
          <p:cNvPr id="3" name="Picture Placeholder 2"/>
          <p:cNvSpPr>
            <a:spLocks noGrp="1"/>
          </p:cNvSpPr>
          <p:nvPr>
            <p:ph type="pic" idx="1"/>
          </p:nvPr>
        </p:nvSpPr>
        <p:spPr>
          <a:xfrm flipH="1">
            <a:off x="794871" y="1600200"/>
            <a:ext cx="48768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4" name="Text Placeholder 3"/>
          <p:cNvSpPr>
            <a:spLocks noGrp="1"/>
          </p:cNvSpPr>
          <p:nvPr>
            <p:ph type="body" sz="half" idx="2"/>
          </p:nvPr>
        </p:nvSpPr>
        <p:spPr>
          <a:xfrm>
            <a:off x="6280549" y="1828800"/>
            <a:ext cx="48768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a:xfrm>
            <a:off x="508001" y="6288742"/>
            <a:ext cx="2486833" cy="365125"/>
          </a:xfrm>
        </p:spPr>
        <p:txBody>
          <a:bodyPr/>
          <a:lstStyle/>
          <a:p>
            <a:fld id="{42218727-2C5C-4875-8B82-723B9FCB00DC}" type="datetimeFigureOut">
              <a:rPr lang="de-CH" smtClean="0"/>
              <a:t>23.06.21</a:t>
            </a:fld>
            <a:endParaRPr lang="de-CH"/>
          </a:p>
        </p:txBody>
      </p:sp>
      <p:sp>
        <p:nvSpPr>
          <p:cNvPr id="6" name="Footer Placeholder 5"/>
          <p:cNvSpPr>
            <a:spLocks noGrp="1"/>
          </p:cNvSpPr>
          <p:nvPr>
            <p:ph type="ftr" sz="quarter" idx="11"/>
          </p:nvPr>
        </p:nvSpPr>
        <p:spPr>
          <a:xfrm>
            <a:off x="4434418" y="6288742"/>
            <a:ext cx="6956735" cy="365125"/>
          </a:xfrm>
        </p:spPr>
        <p:txBody>
          <a:bodyPr/>
          <a:lstStyle/>
          <a:p>
            <a:endParaRPr lang="de-CH"/>
          </a:p>
        </p:txBody>
      </p:sp>
      <p:sp>
        <p:nvSpPr>
          <p:cNvPr id="7" name="Slide Number Placeholder 6"/>
          <p:cNvSpPr>
            <a:spLocks noGrp="1"/>
          </p:cNvSpPr>
          <p:nvPr>
            <p:ph type="sldNum" sz="quarter" idx="12"/>
          </p:nvPr>
        </p:nvSpPr>
        <p:spPr/>
        <p:txBody>
          <a:bodyPr/>
          <a:lstStyle/>
          <a:p>
            <a:fld id="{52700515-C10D-47F0-B089-9700E7A78A60}" type="slidenum">
              <a:rPr lang="de-CH" smtClean="0"/>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über Beschriftung">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1077385" y="3778624"/>
            <a:ext cx="10080687" cy="1102658"/>
          </a:xfrm>
        </p:spPr>
        <p:txBody>
          <a:bodyPr anchor="b"/>
          <a:lstStyle>
            <a:lvl1pPr algn="l">
              <a:defRPr sz="3600" b="0"/>
            </a:lvl1pPr>
          </a:lstStyle>
          <a:p>
            <a:r>
              <a:rPr lang="de-CH" smtClean="0"/>
              <a:t>Mastertitelformat bearbeiten</a:t>
            </a:r>
            <a:endParaRPr/>
          </a:p>
        </p:txBody>
      </p:sp>
      <p:sp>
        <p:nvSpPr>
          <p:cNvPr id="3" name="Picture Placeholder 2"/>
          <p:cNvSpPr>
            <a:spLocks noGrp="1"/>
          </p:cNvSpPr>
          <p:nvPr>
            <p:ph type="pic" idx="1"/>
          </p:nvPr>
        </p:nvSpPr>
        <p:spPr>
          <a:xfrm flipH="1">
            <a:off x="1162112" y="762000"/>
            <a:ext cx="9903635"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4" name="Text Placeholder 3"/>
          <p:cNvSpPr>
            <a:spLocks noGrp="1"/>
          </p:cNvSpPr>
          <p:nvPr>
            <p:ph type="body" sz="half" idx="2"/>
          </p:nvPr>
        </p:nvSpPr>
        <p:spPr>
          <a:xfrm>
            <a:off x="1077380" y="4827494"/>
            <a:ext cx="10079969"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a:xfrm>
            <a:off x="508001" y="6288742"/>
            <a:ext cx="2486833" cy="365125"/>
          </a:xfrm>
        </p:spPr>
        <p:txBody>
          <a:bodyPr/>
          <a:lstStyle/>
          <a:p>
            <a:fld id="{42218727-2C5C-4875-8B82-723B9FCB00DC}" type="datetimeFigureOut">
              <a:rPr lang="de-CH" smtClean="0"/>
              <a:t>23.06.21</a:t>
            </a:fld>
            <a:endParaRPr lang="de-CH"/>
          </a:p>
        </p:txBody>
      </p:sp>
      <p:sp>
        <p:nvSpPr>
          <p:cNvPr id="6" name="Footer Placeholder 5"/>
          <p:cNvSpPr>
            <a:spLocks noGrp="1"/>
          </p:cNvSpPr>
          <p:nvPr>
            <p:ph type="ftr" sz="quarter" idx="11"/>
          </p:nvPr>
        </p:nvSpPr>
        <p:spPr>
          <a:xfrm>
            <a:off x="4434418" y="6288742"/>
            <a:ext cx="6956735" cy="365125"/>
          </a:xfrm>
        </p:spPr>
        <p:txBody>
          <a:bodyPr/>
          <a:lstStyle/>
          <a:p>
            <a:endParaRPr lang="de-CH"/>
          </a:p>
        </p:txBody>
      </p:sp>
      <p:sp>
        <p:nvSpPr>
          <p:cNvPr id="7" name="Slide Number Placeholder 6"/>
          <p:cNvSpPr>
            <a:spLocks noGrp="1"/>
          </p:cNvSpPr>
          <p:nvPr>
            <p:ph type="sldNum" sz="quarter" idx="12"/>
          </p:nvPr>
        </p:nvSpPr>
        <p:spPr/>
        <p:txBody>
          <a:bodyPr/>
          <a:lstStyle/>
          <a:p>
            <a:fld id="{52700515-C10D-47F0-B089-9700E7A78A60}" type="slidenum">
              <a:rPr lang="de-CH" smtClean="0"/>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de-CH"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42218727-2C5C-4875-8B82-723B9FCB00DC}"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52700515-C10D-47F0-B089-9700E7A78A60}" type="slidenum">
              <a:rPr lang="de-CH" smtClean="0"/>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Vertical Title 1"/>
          <p:cNvSpPr>
            <a:spLocks noGrp="1"/>
          </p:cNvSpPr>
          <p:nvPr>
            <p:ph type="title" orient="vert"/>
          </p:nvPr>
        </p:nvSpPr>
        <p:spPr>
          <a:xfrm>
            <a:off x="9771529" y="779463"/>
            <a:ext cx="1810871" cy="5268912"/>
          </a:xfrm>
        </p:spPr>
        <p:txBody>
          <a:bodyPr vert="eaVert"/>
          <a:lstStyle/>
          <a:p>
            <a:r>
              <a:rPr lang="de-CH" smtClean="0"/>
              <a:t>Mastertitelformat bearbeiten</a:t>
            </a:r>
            <a:endParaRPr/>
          </a:p>
        </p:txBody>
      </p:sp>
      <p:sp>
        <p:nvSpPr>
          <p:cNvPr id="3" name="Vertical Text Placeholder 2"/>
          <p:cNvSpPr>
            <a:spLocks noGrp="1"/>
          </p:cNvSpPr>
          <p:nvPr>
            <p:ph type="body" orient="vert" idx="1"/>
          </p:nvPr>
        </p:nvSpPr>
        <p:spPr>
          <a:xfrm>
            <a:off x="1039283" y="779465"/>
            <a:ext cx="8227484" cy="5268911"/>
          </a:xfrm>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42218727-2C5C-4875-8B82-723B9FCB00DC}"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52700515-C10D-47F0-B089-9700E7A78A60}" type="slidenum">
              <a:rPr lang="de-CH" smtClean="0"/>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42218727-2C5C-4875-8B82-723B9FCB00DC}"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52700515-C10D-47F0-B089-9700E7A78A60}" type="slidenum">
              <a:rPr lang="de-CH" smtClean="0"/>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1039285" y="2591361"/>
            <a:ext cx="10111316" cy="1362075"/>
          </a:xfrm>
        </p:spPr>
        <p:txBody>
          <a:bodyPr anchor="b" anchorCtr="0">
            <a:noAutofit/>
          </a:bodyPr>
          <a:lstStyle>
            <a:lvl1pPr algn="l">
              <a:defRPr sz="4400" b="1" cap="none" baseline="0">
                <a:solidFill>
                  <a:schemeClr val="bg1"/>
                </a:solidFill>
              </a:defRPr>
            </a:lvl1pPr>
          </a:lstStyle>
          <a:p>
            <a:r>
              <a:rPr lang="de-CH" smtClean="0"/>
              <a:t>Mastertitelformat bearbeiten</a:t>
            </a:r>
            <a:endParaRPr/>
          </a:p>
        </p:txBody>
      </p:sp>
      <p:sp>
        <p:nvSpPr>
          <p:cNvPr id="3" name="Text Placeholder 2"/>
          <p:cNvSpPr>
            <a:spLocks noGrp="1"/>
          </p:cNvSpPr>
          <p:nvPr>
            <p:ph type="body" idx="1"/>
          </p:nvPr>
        </p:nvSpPr>
        <p:spPr>
          <a:xfrm>
            <a:off x="1039285" y="3950355"/>
            <a:ext cx="10111316"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e Placeholder 3"/>
          <p:cNvSpPr>
            <a:spLocks noGrp="1"/>
          </p:cNvSpPr>
          <p:nvPr>
            <p:ph type="dt" sz="half" idx="10"/>
          </p:nvPr>
        </p:nvSpPr>
        <p:spPr/>
        <p:txBody>
          <a:bodyPr/>
          <a:lstStyle/>
          <a:p>
            <a:fld id="{42218727-2C5C-4875-8B82-723B9FCB00DC}"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52700515-C10D-47F0-B089-9700E7A78A60}" type="slidenum">
              <a:rPr lang="de-CH" smtClean="0"/>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sz="half" idx="1"/>
          </p:nvPr>
        </p:nvSpPr>
        <p:spPr>
          <a:xfrm>
            <a:off x="1039283"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Content Placeholder 3"/>
          <p:cNvSpPr>
            <a:spLocks noGrp="1"/>
          </p:cNvSpPr>
          <p:nvPr>
            <p:ph sz="half" idx="2"/>
          </p:nvPr>
        </p:nvSpPr>
        <p:spPr>
          <a:xfrm>
            <a:off x="6251388"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Date Placeholder 4"/>
          <p:cNvSpPr>
            <a:spLocks noGrp="1"/>
          </p:cNvSpPr>
          <p:nvPr>
            <p:ph type="dt" sz="half" idx="10"/>
          </p:nvPr>
        </p:nvSpPr>
        <p:spPr/>
        <p:txBody>
          <a:bodyPr/>
          <a:lstStyle/>
          <a:p>
            <a:fld id="{42218727-2C5C-4875-8B82-723B9FCB00DC}"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52700515-C10D-47F0-B089-9700E7A78A60}" type="slidenum">
              <a:rPr lang="de-CH" smtClean="0"/>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a:xfrm>
            <a:off x="1039285" y="381000"/>
            <a:ext cx="10111316" cy="1044388"/>
          </a:xfrm>
        </p:spPr>
        <p:txBody>
          <a:bodyPr/>
          <a:lstStyle>
            <a:lvl1pPr>
              <a:defRPr/>
            </a:lvl1pPr>
          </a:lstStyle>
          <a:p>
            <a:r>
              <a:rPr lang="de-CH" smtClean="0"/>
              <a:t>Mastertitelformat bearbeiten</a:t>
            </a:r>
            <a:endParaRPr/>
          </a:p>
        </p:txBody>
      </p:sp>
      <p:sp>
        <p:nvSpPr>
          <p:cNvPr id="3" name="Text Placeholder 2"/>
          <p:cNvSpPr>
            <a:spLocks noGrp="1"/>
          </p:cNvSpPr>
          <p:nvPr>
            <p:ph type="body" idx="1"/>
          </p:nvPr>
        </p:nvSpPr>
        <p:spPr>
          <a:xfrm>
            <a:off x="1039284"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1039284" y="2362200"/>
            <a:ext cx="48768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Text Placeholder 4"/>
          <p:cNvSpPr>
            <a:spLocks noGrp="1"/>
          </p:cNvSpPr>
          <p:nvPr>
            <p:ph type="body" sz="quarter" idx="3"/>
          </p:nvPr>
        </p:nvSpPr>
        <p:spPr>
          <a:xfrm>
            <a:off x="6273800"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Content Placeholder 5"/>
          <p:cNvSpPr>
            <a:spLocks noGrp="1"/>
          </p:cNvSpPr>
          <p:nvPr>
            <p:ph sz="quarter" idx="4"/>
          </p:nvPr>
        </p:nvSpPr>
        <p:spPr>
          <a:xfrm>
            <a:off x="6273800" y="2362200"/>
            <a:ext cx="48768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7" name="Date Placeholder 6"/>
          <p:cNvSpPr>
            <a:spLocks noGrp="1"/>
          </p:cNvSpPr>
          <p:nvPr>
            <p:ph type="dt" sz="half" idx="10"/>
          </p:nvPr>
        </p:nvSpPr>
        <p:spPr/>
        <p:txBody>
          <a:bodyPr/>
          <a:lstStyle/>
          <a:p>
            <a:fld id="{42218727-2C5C-4875-8B82-723B9FCB00DC}" type="datetimeFigureOut">
              <a:rPr lang="de-CH" smtClean="0"/>
              <a:t>23.06.21</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52700515-C10D-47F0-B089-9700E7A78A60}" type="slidenum">
              <a:rPr lang="de-CH" smtClean="0"/>
              <a:t>‹Nr.›</a:t>
            </a:fld>
            <a:endParaRPr lang="de-CH"/>
          </a:p>
        </p:txBody>
      </p:sp>
      <p:cxnSp>
        <p:nvCxnSpPr>
          <p:cNvPr id="12" name="Straight Connector 11"/>
          <p:cNvCxnSpPr/>
          <p:nvPr/>
        </p:nvCxnSpPr>
        <p:spPr>
          <a:xfrm>
            <a:off x="1165413" y="2286000"/>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21120" y="2286000"/>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65413" y="2286000"/>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21120" y="2286000"/>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Inhalte, oben und unten">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sz="half" idx="1"/>
          </p:nvPr>
        </p:nvSpPr>
        <p:spPr>
          <a:xfrm>
            <a:off x="1039283" y="1828801"/>
            <a:ext cx="10113435"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Date Placeholder 4"/>
          <p:cNvSpPr>
            <a:spLocks noGrp="1"/>
          </p:cNvSpPr>
          <p:nvPr>
            <p:ph type="dt" sz="half" idx="10"/>
          </p:nvPr>
        </p:nvSpPr>
        <p:spPr/>
        <p:txBody>
          <a:bodyPr/>
          <a:lstStyle/>
          <a:p>
            <a:fld id="{42218727-2C5C-4875-8B82-723B9FCB00DC}"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52700515-C10D-47F0-B089-9700E7A78A60}" type="slidenum">
              <a:rPr lang="de-CH" smtClean="0"/>
              <a:t>‹Nr.›</a:t>
            </a:fld>
            <a:endParaRPr lang="de-CH"/>
          </a:p>
        </p:txBody>
      </p:sp>
      <p:sp>
        <p:nvSpPr>
          <p:cNvPr id="10" name="Content Placeholder 2"/>
          <p:cNvSpPr>
            <a:spLocks noGrp="1"/>
          </p:cNvSpPr>
          <p:nvPr>
            <p:ph sz="half" idx="13"/>
          </p:nvPr>
        </p:nvSpPr>
        <p:spPr>
          <a:xfrm>
            <a:off x="1039283" y="3991816"/>
            <a:ext cx="10113435"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Inhalte">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Date Placeholder 4"/>
          <p:cNvSpPr>
            <a:spLocks noGrp="1"/>
          </p:cNvSpPr>
          <p:nvPr>
            <p:ph type="dt" sz="half" idx="10"/>
          </p:nvPr>
        </p:nvSpPr>
        <p:spPr/>
        <p:txBody>
          <a:bodyPr/>
          <a:lstStyle/>
          <a:p>
            <a:fld id="{42218727-2C5C-4875-8B82-723B9FCB00DC}"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52700515-C10D-47F0-B089-9700E7A78A60}" type="slidenum">
              <a:rPr lang="de-CH" smtClean="0"/>
              <a:t>‹Nr.›</a:t>
            </a:fld>
            <a:endParaRPr lang="de-CH"/>
          </a:p>
        </p:txBody>
      </p:sp>
      <p:sp>
        <p:nvSpPr>
          <p:cNvPr id="10"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11" name="Content Placeholder 2"/>
          <p:cNvSpPr>
            <a:spLocks noGrp="1"/>
          </p:cNvSpPr>
          <p:nvPr>
            <p:ph sz="half" idx="14"/>
          </p:nvPr>
        </p:nvSpPr>
        <p:spPr>
          <a:xfrm>
            <a:off x="1039283"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Inhalte">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de-CH" smtClean="0"/>
              <a:t>Mastertitelformat bearbeiten</a:t>
            </a:r>
            <a:endParaRPr/>
          </a:p>
        </p:txBody>
      </p:sp>
      <p:sp>
        <p:nvSpPr>
          <p:cNvPr id="5" name="Date Placeholder 4"/>
          <p:cNvSpPr>
            <a:spLocks noGrp="1"/>
          </p:cNvSpPr>
          <p:nvPr>
            <p:ph type="dt" sz="half" idx="10"/>
          </p:nvPr>
        </p:nvSpPr>
        <p:spPr/>
        <p:txBody>
          <a:bodyPr/>
          <a:lstStyle/>
          <a:p>
            <a:fld id="{42218727-2C5C-4875-8B82-723B9FCB00DC}"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52700515-C10D-47F0-B089-9700E7A78A60}" type="slidenum">
              <a:rPr lang="de-CH" smtClean="0"/>
              <a:t>‹Nr.›</a:t>
            </a:fld>
            <a:endParaRPr lang="de-CH"/>
          </a:p>
        </p:txBody>
      </p:sp>
      <p:sp>
        <p:nvSpPr>
          <p:cNvPr id="12" name="Content Placeholder 2"/>
          <p:cNvSpPr>
            <a:spLocks noGrp="1"/>
          </p:cNvSpPr>
          <p:nvPr>
            <p:ph sz="half" idx="14"/>
          </p:nvPr>
        </p:nvSpPr>
        <p:spPr>
          <a:xfrm>
            <a:off x="1039284"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13" name="Content Placeholder 2"/>
          <p:cNvSpPr>
            <a:spLocks noGrp="1"/>
          </p:cNvSpPr>
          <p:nvPr>
            <p:ph sz="half" idx="15"/>
          </p:nvPr>
        </p:nvSpPr>
        <p:spPr>
          <a:xfrm>
            <a:off x="1039284"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14"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15"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de-CH" smtClean="0"/>
              <a:t>Mastertitelformat bearbeiten</a:t>
            </a:r>
            <a:endParaRPr/>
          </a:p>
        </p:txBody>
      </p:sp>
      <p:sp>
        <p:nvSpPr>
          <p:cNvPr id="3" name="Date Placeholder 2"/>
          <p:cNvSpPr>
            <a:spLocks noGrp="1"/>
          </p:cNvSpPr>
          <p:nvPr>
            <p:ph type="dt" sz="half" idx="10"/>
          </p:nvPr>
        </p:nvSpPr>
        <p:spPr/>
        <p:txBody>
          <a:bodyPr/>
          <a:lstStyle/>
          <a:p>
            <a:fld id="{42218727-2C5C-4875-8B82-723B9FCB00DC}" type="datetimeFigureOut">
              <a:rPr lang="de-CH" smtClean="0"/>
              <a:t>23.06.21</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52700515-C10D-47F0-B089-9700E7A78A60}" type="slidenum">
              <a:rPr lang="de-CH" smtClean="0"/>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252943" y="189708"/>
            <a:ext cx="11686116"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39285" y="381000"/>
            <a:ext cx="10111316" cy="1044388"/>
          </a:xfrm>
          <a:prstGeom prst="rect">
            <a:avLst/>
          </a:prstGeom>
        </p:spPr>
        <p:txBody>
          <a:bodyPr vert="horz" lIns="91440" tIns="45720" rIns="91440" bIns="45720" rtlCol="0" anchor="b" anchorCtr="0">
            <a:noAutofit/>
          </a:bodyPr>
          <a:lstStyle/>
          <a:p>
            <a:r>
              <a:rPr lang="de-CH" smtClean="0"/>
              <a:t>Mastertitelformat bearbeiten</a:t>
            </a:r>
            <a:endParaRPr/>
          </a:p>
        </p:txBody>
      </p:sp>
      <p:sp>
        <p:nvSpPr>
          <p:cNvPr id="3" name="Text Placeholder 2"/>
          <p:cNvSpPr>
            <a:spLocks noGrp="1"/>
          </p:cNvSpPr>
          <p:nvPr>
            <p:ph type="body" idx="1"/>
          </p:nvPr>
        </p:nvSpPr>
        <p:spPr>
          <a:xfrm>
            <a:off x="1039285" y="1828800"/>
            <a:ext cx="10111316" cy="4208930"/>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2"/>
          </p:nvPr>
        </p:nvSpPr>
        <p:spPr>
          <a:xfrm>
            <a:off x="508001" y="6288742"/>
            <a:ext cx="2516716" cy="365125"/>
          </a:xfrm>
          <a:prstGeom prst="rect">
            <a:avLst/>
          </a:prstGeom>
        </p:spPr>
        <p:txBody>
          <a:bodyPr vert="horz" lIns="91440" tIns="45720" rIns="91440" bIns="45720" rtlCol="0" anchor="ctr"/>
          <a:lstStyle>
            <a:lvl1pPr algn="l">
              <a:defRPr sz="1200">
                <a:solidFill>
                  <a:schemeClr val="bg2"/>
                </a:solidFill>
              </a:defRPr>
            </a:lvl1pPr>
          </a:lstStyle>
          <a:p>
            <a:fld id="{42218727-2C5C-4875-8B82-723B9FCB00DC}" type="datetimeFigureOut">
              <a:rPr lang="de-CH" smtClean="0"/>
              <a:t>23.06.21</a:t>
            </a:fld>
            <a:endParaRPr lang="de-CH"/>
          </a:p>
        </p:txBody>
      </p:sp>
      <p:sp>
        <p:nvSpPr>
          <p:cNvPr id="5" name="Footer Placeholder 4"/>
          <p:cNvSpPr>
            <a:spLocks noGrp="1"/>
          </p:cNvSpPr>
          <p:nvPr>
            <p:ph type="ftr" sz="quarter" idx="3"/>
          </p:nvPr>
        </p:nvSpPr>
        <p:spPr>
          <a:xfrm>
            <a:off x="4406153" y="6288742"/>
            <a:ext cx="6985000" cy="365125"/>
          </a:xfrm>
          <a:prstGeom prst="rect">
            <a:avLst/>
          </a:prstGeom>
        </p:spPr>
        <p:txBody>
          <a:bodyPr vert="horz" lIns="91440" tIns="45720" rIns="91440" bIns="45720" rtlCol="0" anchor="ctr"/>
          <a:lstStyle>
            <a:lvl1pPr algn="r">
              <a:defRPr sz="1200">
                <a:solidFill>
                  <a:schemeClr val="bg2"/>
                </a:solidFill>
              </a:defRPr>
            </a:lvl1pPr>
          </a:lstStyle>
          <a:p>
            <a:endParaRPr lang="de-CH"/>
          </a:p>
        </p:txBody>
      </p:sp>
      <p:sp>
        <p:nvSpPr>
          <p:cNvPr id="6" name="Slide Number Placeholder 5"/>
          <p:cNvSpPr>
            <a:spLocks noGrp="1"/>
          </p:cNvSpPr>
          <p:nvPr>
            <p:ph type="sldNum" sz="quarter" idx="4"/>
          </p:nvPr>
        </p:nvSpPr>
        <p:spPr>
          <a:xfrm>
            <a:off x="11205882" y="219636"/>
            <a:ext cx="657412" cy="365125"/>
          </a:xfrm>
          <a:prstGeom prst="rect">
            <a:avLst/>
          </a:prstGeom>
        </p:spPr>
        <p:txBody>
          <a:bodyPr vert="horz" lIns="91440" tIns="45720" rIns="91440" bIns="45720" rtlCol="0" anchor="ctr"/>
          <a:lstStyle>
            <a:lvl1pPr algn="r">
              <a:defRPr sz="1200">
                <a:solidFill>
                  <a:schemeClr val="tx2"/>
                </a:solidFill>
              </a:defRPr>
            </a:lvl1pPr>
          </a:lstStyle>
          <a:p>
            <a:fld id="{52700515-C10D-47F0-B089-9700E7A78A60}" type="slidenum">
              <a:rPr lang="de-CH" smtClean="0"/>
              <a:t>‹Nr.›</a:t>
            </a:fld>
            <a:endParaRPr lang="de-CH"/>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image" Target="../media/image9.png"/><Relationship Id="rId5" Type="http://schemas.openxmlformats.org/officeDocument/2006/relationships/comments" Target="../comments/comment1.xml"/><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791AAE8C-0822-48B5-87AF-8EE575F4D238}"/>
              </a:ext>
            </a:extLst>
          </p:cNvPr>
          <p:cNvSpPr txBox="1"/>
          <p:nvPr/>
        </p:nvSpPr>
        <p:spPr>
          <a:xfrm>
            <a:off x="648212" y="484816"/>
            <a:ext cx="10874080" cy="6109366"/>
          </a:xfrm>
          <a:prstGeom prst="rect">
            <a:avLst/>
          </a:prstGeom>
          <a:noFill/>
        </p:spPr>
        <p:txBody>
          <a:bodyPr wrap="square" rtlCol="0">
            <a:spAutoFit/>
          </a:bodyPr>
          <a:lstStyle/>
          <a:p>
            <a:r>
              <a:rPr lang="de-DE" sz="2200" b="1" dirty="0" smtClean="0">
                <a:solidFill>
                  <a:schemeClr val="bg1"/>
                </a:solidFill>
              </a:rPr>
              <a:t> </a:t>
            </a:r>
            <a:r>
              <a:rPr lang="de-DE" sz="2300" dirty="0" smtClean="0">
                <a:solidFill>
                  <a:schemeClr val="bg1"/>
                </a:solidFill>
                <a:latin typeface="Book Antiqua"/>
                <a:cs typeface="Book Antiqua"/>
              </a:rPr>
              <a:t>«</a:t>
            </a:r>
            <a:r>
              <a:rPr lang="de-DE" sz="2300" dirty="0">
                <a:solidFill>
                  <a:schemeClr val="bg1"/>
                </a:solidFill>
                <a:latin typeface="Book Antiqua"/>
                <a:cs typeface="Book Antiqua"/>
              </a:rPr>
              <a:t>2700 Neuinfektionen, 13 Todesfälle, die Positivitätsrate liegt bei 277700 Test bei 8,5 Prozent.» Jeden </a:t>
            </a:r>
            <a:r>
              <a:rPr lang="de-DE" sz="2300" dirty="0" smtClean="0">
                <a:solidFill>
                  <a:schemeClr val="bg1"/>
                </a:solidFill>
                <a:latin typeface="Book Antiqua"/>
                <a:cs typeface="Book Antiqua"/>
              </a:rPr>
              <a:t>Tag, </a:t>
            </a:r>
            <a:r>
              <a:rPr lang="de-DE" sz="2300" dirty="0">
                <a:solidFill>
                  <a:schemeClr val="bg1"/>
                </a:solidFill>
                <a:latin typeface="Book Antiqua"/>
                <a:cs typeface="Book Antiqua"/>
              </a:rPr>
              <a:t>wenn ich ins Schwimmen fahre, </a:t>
            </a:r>
            <a:r>
              <a:rPr lang="de-DE" sz="2300" dirty="0" smtClean="0">
                <a:solidFill>
                  <a:schemeClr val="bg1"/>
                </a:solidFill>
                <a:latin typeface="Book Antiqua"/>
                <a:cs typeface="Book Antiqua"/>
              </a:rPr>
              <a:t>sehe ich diese </a:t>
            </a:r>
            <a:r>
              <a:rPr lang="de-DE" sz="2300" dirty="0">
                <a:solidFill>
                  <a:schemeClr val="bg1"/>
                </a:solidFill>
                <a:latin typeface="Book Antiqua"/>
                <a:cs typeface="Book Antiqua"/>
              </a:rPr>
              <a:t>Anzeige. Bei jedem Male wird die Anspannung grösser und ich frage mich immer mehr: «Wann ist die Zeit wieder normal?»           </a:t>
            </a:r>
          </a:p>
          <a:p>
            <a:r>
              <a:rPr lang="de-DE" sz="2300" dirty="0">
                <a:solidFill>
                  <a:schemeClr val="bg1"/>
                </a:solidFill>
                <a:latin typeface="Book Antiqua"/>
                <a:cs typeface="Book Antiqua"/>
              </a:rPr>
              <a:t>Ganz am Anfang, als die ersten Fälle in Wuhan waren, dachte ich mir nichts dabei. Auch als dann in der Schweiz der </a:t>
            </a:r>
            <a:r>
              <a:rPr lang="de-DE" sz="2300" dirty="0" err="1">
                <a:solidFill>
                  <a:schemeClr val="bg1"/>
                </a:solidFill>
                <a:latin typeface="Book Antiqua"/>
                <a:cs typeface="Book Antiqua"/>
              </a:rPr>
              <a:t>Lockdown</a:t>
            </a:r>
            <a:r>
              <a:rPr lang="de-DE" sz="2300" dirty="0">
                <a:solidFill>
                  <a:schemeClr val="bg1"/>
                </a:solidFill>
                <a:latin typeface="Book Antiqua"/>
                <a:cs typeface="Book Antiqua"/>
              </a:rPr>
              <a:t> </a:t>
            </a:r>
            <a:r>
              <a:rPr lang="de-DE" sz="2300" dirty="0" smtClean="0">
                <a:solidFill>
                  <a:schemeClr val="bg1"/>
                </a:solidFill>
                <a:latin typeface="Book Antiqua"/>
                <a:cs typeface="Book Antiqua"/>
              </a:rPr>
              <a:t>kam, </a:t>
            </a:r>
            <a:r>
              <a:rPr lang="de-DE" sz="2300" dirty="0">
                <a:solidFill>
                  <a:schemeClr val="bg1"/>
                </a:solidFill>
                <a:latin typeface="Book Antiqua"/>
                <a:cs typeface="Book Antiqua"/>
              </a:rPr>
              <a:t>freuten sich noch viele und ehrlich </a:t>
            </a:r>
            <a:r>
              <a:rPr lang="de-DE" sz="2300" dirty="0" err="1" smtClean="0">
                <a:solidFill>
                  <a:schemeClr val="bg1"/>
                </a:solidFill>
                <a:latin typeface="Book Antiqua"/>
                <a:cs typeface="Book Antiqua"/>
              </a:rPr>
              <a:t>gesag,t</a:t>
            </a:r>
            <a:r>
              <a:rPr lang="de-DE" sz="2300" dirty="0" smtClean="0">
                <a:solidFill>
                  <a:schemeClr val="bg1"/>
                </a:solidFill>
                <a:latin typeface="Book Antiqua"/>
                <a:cs typeface="Book Antiqua"/>
              </a:rPr>
              <a:t> </a:t>
            </a:r>
            <a:r>
              <a:rPr lang="de-DE" sz="2300" dirty="0">
                <a:solidFill>
                  <a:schemeClr val="bg1"/>
                </a:solidFill>
                <a:latin typeface="Book Antiqua"/>
                <a:cs typeface="Book Antiqua"/>
              </a:rPr>
              <a:t>war es schon eine Erfahrung wert, denn im Lockdown hatte ich eine gute und entspannte Zeit und meiner Meinung </a:t>
            </a:r>
            <a:r>
              <a:rPr lang="de-DE" sz="2300" dirty="0" smtClean="0">
                <a:solidFill>
                  <a:schemeClr val="bg1"/>
                </a:solidFill>
                <a:latin typeface="Book Antiqua"/>
                <a:cs typeface="Book Antiqua"/>
              </a:rPr>
              <a:t>nach war </a:t>
            </a:r>
            <a:r>
              <a:rPr lang="de-DE" sz="2300" dirty="0">
                <a:solidFill>
                  <a:schemeClr val="bg1"/>
                </a:solidFill>
                <a:latin typeface="Book Antiqua"/>
                <a:cs typeface="Book Antiqua"/>
              </a:rPr>
              <a:t>dies sehr positiv (natürlich für Risikopersonen eher nicht). Die schlimmste Zeit war </a:t>
            </a:r>
            <a:r>
              <a:rPr lang="de-DE" sz="2300" dirty="0" smtClean="0">
                <a:solidFill>
                  <a:schemeClr val="bg1"/>
                </a:solidFill>
                <a:latin typeface="Book Antiqua"/>
                <a:cs typeface="Book Antiqua"/>
              </a:rPr>
              <a:t>dann danach</a:t>
            </a:r>
            <a:r>
              <a:rPr lang="de-DE" sz="2300" dirty="0">
                <a:solidFill>
                  <a:schemeClr val="bg1"/>
                </a:solidFill>
                <a:latin typeface="Book Antiqua"/>
                <a:cs typeface="Book Antiqua"/>
              </a:rPr>
              <a:t>. Es war einfach ein halbes Jahr abwarten und man wurde sehr eingeschränkt, bis ich über Weihnachten selbst Corona bekam. Ich ging am Abend zu Bett und bemerkte, ein </a:t>
            </a:r>
            <a:r>
              <a:rPr lang="de-DE" sz="2300" dirty="0" smtClean="0">
                <a:solidFill>
                  <a:schemeClr val="bg1"/>
                </a:solidFill>
                <a:latin typeface="Book Antiqua"/>
                <a:cs typeface="Book Antiqua"/>
              </a:rPr>
              <a:t>Stechen </a:t>
            </a:r>
            <a:r>
              <a:rPr lang="de-DE" sz="2300" dirty="0">
                <a:solidFill>
                  <a:schemeClr val="bg1"/>
                </a:solidFill>
                <a:latin typeface="Book Antiqua"/>
                <a:cs typeface="Book Antiqua"/>
              </a:rPr>
              <a:t>in der Lunge. Am nächsten Morgen ging es mir sehr schlecht und ich hatte Kopfschmerzen, war müde, hatte Geschmacksverlust und hustete. Klar, dass dann der Test positiv war. Ich war zwei Wochen lang in meinem Zimmer, so wie meine Familie auch. </a:t>
            </a:r>
          </a:p>
          <a:p>
            <a:r>
              <a:rPr lang="de-DE" sz="2300" dirty="0">
                <a:solidFill>
                  <a:schemeClr val="bg1"/>
                </a:solidFill>
                <a:latin typeface="Book Antiqua"/>
                <a:cs typeface="Book Antiqua"/>
              </a:rPr>
              <a:t>Seit dieser Zeit aber ist es einfach wieder ein Abwarten, bis es endlich wieder unbeschränkt weiter geht. Und wer </a:t>
            </a:r>
            <a:r>
              <a:rPr lang="de-DE" sz="2300" dirty="0" err="1" smtClean="0">
                <a:solidFill>
                  <a:schemeClr val="bg1"/>
                </a:solidFill>
                <a:latin typeface="Book Antiqua"/>
                <a:cs typeface="Book Antiqua"/>
              </a:rPr>
              <a:t>weiss</a:t>
            </a:r>
            <a:r>
              <a:rPr lang="de-DE" sz="2300" dirty="0" smtClean="0">
                <a:solidFill>
                  <a:schemeClr val="bg1"/>
                </a:solidFill>
                <a:latin typeface="Book Antiqua"/>
                <a:cs typeface="Book Antiqua"/>
              </a:rPr>
              <a:t>, </a:t>
            </a:r>
            <a:r>
              <a:rPr lang="de-DE" sz="2300" dirty="0">
                <a:solidFill>
                  <a:schemeClr val="bg1"/>
                </a:solidFill>
                <a:latin typeface="Book Antiqua"/>
                <a:cs typeface="Book Antiqua"/>
              </a:rPr>
              <a:t>vielleicht kommt schon etwas Neues… </a:t>
            </a:r>
          </a:p>
        </p:txBody>
      </p:sp>
      <p:pic>
        <p:nvPicPr>
          <p:cNvPr id="4" name="Aufgezeichneter Sound">
            <a:hlinkClick r:id="" action="ppaction://media"/>
            <a:extLst>
              <a:ext uri="{FF2B5EF4-FFF2-40B4-BE49-F238E27FC236}">
                <a16:creationId xmlns:a16="http://schemas.microsoft.com/office/drawing/2014/main" xmlns="" id="{5C93F491-4D76-4E17-8FC5-E51FF0518D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470928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3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7EE6D0-A964-4EA2-AE90-48D498936B5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35B9962-B3F8-4D77-8078-AC068E196321}">
  <ds:schemaRefs>
    <ds:schemaRef ds:uri="http://schemas.microsoft.com/sharepoint/v3/contenttype/forms"/>
  </ds:schemaRefs>
</ds:datastoreItem>
</file>

<file path=customXml/itemProps3.xml><?xml version="1.0" encoding="utf-8"?>
<ds:datastoreItem xmlns:ds="http://schemas.openxmlformats.org/officeDocument/2006/customXml" ds:itemID="{CC830DAF-6145-4D5B-8CC0-4B99EC19A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Revolution.thmx</Template>
  <TotalTime>0</TotalTime>
  <Words>243</Words>
  <Application>Microsoft Macintosh PowerPoint</Application>
  <PresentationFormat>Benutzerdefiniert</PresentationFormat>
  <Paragraphs>3</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Revolution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Yannick Rohr</dc:creator>
  <cp:lastModifiedBy>Chrisoula Giata</cp:lastModifiedBy>
  <cp:revision>9</cp:revision>
  <dcterms:created xsi:type="dcterms:W3CDTF">2021-05-31T14:18:41Z</dcterms:created>
  <dcterms:modified xsi:type="dcterms:W3CDTF">2021-06-23T18:28:49Z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