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221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CH" smtClean="0"/>
              <a:t>Master-Untertitelformat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CH" smtClean="0"/>
              <a:t>Mastertextformat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CH" smtClean="0"/>
              <a:t>Mastertextformat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CH" smtClean="0"/>
              <a:t>Mastertextformat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CH" smtClean="0"/>
              <a:t>Mastertextformat bearbeiten</a:t>
            </a:r>
          </a:p>
          <a:p>
            <a:pPr lvl="1" eaLnBrk="1" latinLnBrk="0" hangingPunct="1"/>
            <a:r>
              <a:rPr lang="de-CH" smtClean="0"/>
              <a:t>Zweite Ebene</a:t>
            </a:r>
          </a:p>
          <a:p>
            <a:pPr lvl="2" eaLnBrk="1" latinLnBrk="0" hangingPunct="1"/>
            <a:r>
              <a:rPr lang="de-CH" smtClean="0"/>
              <a:t>Dritte Ebene</a:t>
            </a:r>
          </a:p>
          <a:p>
            <a:pPr lvl="3" eaLnBrk="1" latinLnBrk="0" hangingPunct="1"/>
            <a:r>
              <a:rPr lang="de-CH" smtClean="0"/>
              <a:t>Vierte Ebene</a:t>
            </a:r>
          </a:p>
          <a:p>
            <a:pPr lvl="4" eaLnBrk="1" latinLnBrk="0" hangingPunct="1"/>
            <a:r>
              <a:rPr lang="de-CH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CH" smtClean="0"/>
              <a:t>Mastertextformat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CH" smtClean="0"/>
              <a:t>Bild auf Platzhalter ziehen oder durch Klicken auf Symbol hinzufügen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CH" smtClean="0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CH" smtClean="0"/>
              <a:t>Mastertextformat bearbeiten</a:t>
            </a:r>
          </a:p>
          <a:p>
            <a:pPr lvl="1" eaLnBrk="1" latinLnBrk="0" hangingPunct="1"/>
            <a:r>
              <a:rPr kumimoji="0" lang="de-CH" smtClean="0"/>
              <a:t>Zweite Ebene</a:t>
            </a:r>
          </a:p>
          <a:p>
            <a:pPr lvl="2" eaLnBrk="1" latinLnBrk="0" hangingPunct="1"/>
            <a:r>
              <a:rPr kumimoji="0" lang="de-CH" smtClean="0"/>
              <a:t>Dritte Ebene</a:t>
            </a:r>
          </a:p>
          <a:p>
            <a:pPr lvl="3" eaLnBrk="1" latinLnBrk="0" hangingPunct="1"/>
            <a:r>
              <a:rPr kumimoji="0" lang="de-CH" smtClean="0"/>
              <a:t>Vierte Ebene</a:t>
            </a:r>
          </a:p>
          <a:p>
            <a:pPr lvl="4" eaLnBrk="1" latinLnBrk="0" hangingPunct="1"/>
            <a:r>
              <a:rPr kumimoji="0" lang="de-CH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2794A1-6670-4640-9687-C79D9D79BFEC}" type="datetimeFigureOut">
              <a:rPr lang="en-US" smtClean="0"/>
              <a:t>23.06.21</a:t>
            </a:fld>
            <a:endParaRPr lang="en-US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36440B-F786-47EC-A95D-F7F1160F820B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CH" smtClean="0"/>
              <a:t>Mastertitelformat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15000"/>
          </a:xfrm>
        </p:spPr>
        <p:txBody>
          <a:bodyPr>
            <a:normAutofit fontScale="25000" lnSpcReduction="20000"/>
          </a:bodyPr>
          <a:lstStyle/>
          <a:p>
            <a:pPr indent="12700" fontAlgn="base">
              <a:buNone/>
            </a:pPr>
            <a:r>
              <a:rPr lang="de-DE" sz="6400" dirty="0" smtClean="0"/>
              <a:t>Corona </a:t>
            </a:r>
            <a:r>
              <a:rPr lang="de-DE" sz="6400" dirty="0"/>
              <a:t>belastet mich eigentlich nicht. An die Masken und das Abstandhalten habe ich mich schnell gewöhnt. Die Maskenpflicht finde ich </a:t>
            </a:r>
            <a:r>
              <a:rPr lang="de-DE" sz="6400" dirty="0" smtClean="0"/>
              <a:t>gut, </a:t>
            </a:r>
            <a:r>
              <a:rPr lang="de-DE" sz="6400" dirty="0"/>
              <a:t>weil man so sich selbst und vor allem andere </a:t>
            </a:r>
            <a:r>
              <a:rPr lang="de-DE" sz="6400" dirty="0" smtClean="0"/>
              <a:t>schützen </a:t>
            </a:r>
            <a:r>
              <a:rPr lang="de-DE" sz="6400" dirty="0"/>
              <a:t>kann. Ich fühle </a:t>
            </a:r>
            <a:r>
              <a:rPr lang="de-DE" sz="6400" dirty="0" smtClean="0"/>
              <a:t>mich </a:t>
            </a:r>
            <a:r>
              <a:rPr lang="de-DE" sz="6400" dirty="0"/>
              <a:t>sogar </a:t>
            </a:r>
            <a:r>
              <a:rPr lang="de-DE" sz="6400" dirty="0" smtClean="0"/>
              <a:t>komisch, </a:t>
            </a:r>
            <a:r>
              <a:rPr lang="de-DE" sz="6400" dirty="0"/>
              <a:t>wenn ich keine draussen anhabe. </a:t>
            </a:r>
            <a:r>
              <a:rPr lang="de-DE" sz="6400" dirty="0" smtClean="0"/>
              <a:t>Ärgerlich </a:t>
            </a:r>
            <a:r>
              <a:rPr lang="de-DE" sz="6400" dirty="0"/>
              <a:t>ist </a:t>
            </a:r>
            <a:r>
              <a:rPr lang="de-DE" sz="6400" dirty="0" smtClean="0"/>
              <a:t>nur, </a:t>
            </a:r>
            <a:r>
              <a:rPr lang="de-DE" sz="6400" dirty="0"/>
              <a:t>wenn andere sie nicht einhalten. Ich finde es auch nicht komisch zur </a:t>
            </a:r>
            <a:r>
              <a:rPr lang="de-DE" sz="6400" dirty="0" err="1" smtClean="0"/>
              <a:t>Begrüssung</a:t>
            </a:r>
            <a:r>
              <a:rPr lang="de-DE" sz="6400" dirty="0" smtClean="0"/>
              <a:t> </a:t>
            </a:r>
            <a:r>
              <a:rPr lang="de-DE" sz="6400" dirty="0"/>
              <a:t>die Hände nicht mehr zu schütteln, weil ich es bis zu der 7. Klasse gar nicht machen musste. </a:t>
            </a:r>
          </a:p>
          <a:p>
            <a:pPr indent="12700" fontAlgn="base">
              <a:buNone/>
            </a:pPr>
            <a:r>
              <a:rPr lang="de-DE" sz="6400" dirty="0" smtClean="0"/>
              <a:t>Ich </a:t>
            </a:r>
            <a:r>
              <a:rPr lang="de-DE" sz="6400" dirty="0"/>
              <a:t>lebe </a:t>
            </a:r>
            <a:r>
              <a:rPr lang="de-DE" sz="6400" dirty="0" smtClean="0"/>
              <a:t>mit </a:t>
            </a:r>
            <a:r>
              <a:rPr lang="de-DE" sz="6400" dirty="0"/>
              <a:t>meinem Grossvater, Mutter und Schwester und </a:t>
            </a:r>
            <a:r>
              <a:rPr lang="de-DE" sz="6400" dirty="0" smtClean="0"/>
              <a:t>muss </a:t>
            </a:r>
            <a:r>
              <a:rPr lang="de-DE" sz="6400" dirty="0"/>
              <a:t>deshalb noch mehr aufpassen. Wegen Corona kann ich nicht zu </a:t>
            </a:r>
            <a:r>
              <a:rPr lang="de-DE" sz="6400" dirty="0" smtClean="0"/>
              <a:t>meinem </a:t>
            </a:r>
            <a:r>
              <a:rPr lang="de-DE" sz="6400" dirty="0"/>
              <a:t>Vater in Amerika, aber zum Glück gibt es Skype. Zu beginn der Krise durfte ich auch noch nicht mit Freunden abmachen, aber jetzt habe ich einfach eine Maske an.  </a:t>
            </a:r>
          </a:p>
          <a:p>
            <a:pPr indent="12700" fontAlgn="base">
              <a:buNone/>
            </a:pPr>
            <a:r>
              <a:rPr lang="de-DE" sz="6400" dirty="0" smtClean="0"/>
              <a:t>Am </a:t>
            </a:r>
            <a:r>
              <a:rPr lang="de-DE" sz="6400" dirty="0"/>
              <a:t>Schulalltag veränderte sich nicht viel. Maskenpflicht und wenn möglich Abstand halten. Leider werden fast alle Feiern und Veranstaltungen </a:t>
            </a:r>
            <a:r>
              <a:rPr lang="de-DE" sz="6400" dirty="0" smtClean="0"/>
              <a:t>abgesagt, also </a:t>
            </a:r>
            <a:r>
              <a:rPr lang="de-DE" sz="6400" dirty="0"/>
              <a:t>ist es ein wenig langweilig und eintönig.  </a:t>
            </a:r>
          </a:p>
          <a:p>
            <a:pPr indent="12700" fontAlgn="base">
              <a:buNone/>
            </a:pPr>
            <a:r>
              <a:rPr lang="de-DE" sz="6400" dirty="0" smtClean="0"/>
              <a:t>Das </a:t>
            </a:r>
            <a:r>
              <a:rPr lang="de-DE" sz="6400" dirty="0"/>
              <a:t>einzige das mich belastet </a:t>
            </a:r>
            <a:r>
              <a:rPr lang="de-DE" sz="6400" dirty="0" smtClean="0"/>
              <a:t>ist, dass </a:t>
            </a:r>
            <a:r>
              <a:rPr lang="de-DE" sz="6400" dirty="0"/>
              <a:t>man fast nicht mehr Schnuppern gehen kann. Ich persönlich habe </a:t>
            </a:r>
            <a:r>
              <a:rPr lang="de-DE" sz="6400" dirty="0" smtClean="0"/>
              <a:t>bei </a:t>
            </a:r>
            <a:r>
              <a:rPr lang="de-DE" sz="6400" dirty="0"/>
              <a:t>ca. 9 verschiedene Firmen angefragt und nur 2 haben </a:t>
            </a:r>
            <a:r>
              <a:rPr lang="de-DE" sz="6400" dirty="0" smtClean="0"/>
              <a:t>zugestimmt, aber </a:t>
            </a:r>
            <a:r>
              <a:rPr lang="de-DE" sz="6400" dirty="0"/>
              <a:t>bei beiden wurde es vor dem Termin doch noch abgesagt. Wir haben auch das Thema Berufswahl erst spät dieses Jahr durchgenommen.  </a:t>
            </a:r>
          </a:p>
          <a:p>
            <a:pPr indent="12700" fontAlgn="base">
              <a:buNone/>
            </a:pPr>
            <a:r>
              <a:rPr lang="de-DE" sz="6400" dirty="0" smtClean="0"/>
              <a:t>Positive </a:t>
            </a:r>
            <a:r>
              <a:rPr lang="de-DE" sz="6400" dirty="0"/>
              <a:t>finde ich die Sache mit dem Klimawandel. Viele Leute arbeiten von zuhause aus und müssen nicht zur Arbeit fahren. So sinkt der </a:t>
            </a:r>
            <a:r>
              <a:rPr lang="de-DE" sz="6400" dirty="0" smtClean="0"/>
              <a:t>Co2 </a:t>
            </a:r>
            <a:r>
              <a:rPr lang="de-DE" sz="6400" dirty="0"/>
              <a:t>Gehalt in der Luft. Ich achte auch viel mehr auf meine Umgebung </a:t>
            </a:r>
            <a:r>
              <a:rPr lang="de-DE" sz="6400" dirty="0" smtClean="0"/>
              <a:t>und, dass </a:t>
            </a:r>
            <a:r>
              <a:rPr lang="de-DE" sz="6400" dirty="0"/>
              <a:t>ich </a:t>
            </a:r>
            <a:r>
              <a:rPr lang="de-DE" sz="6400" dirty="0" smtClean="0"/>
              <a:t>bei ,jedem </a:t>
            </a:r>
            <a:r>
              <a:rPr lang="de-DE" sz="6400" dirty="0"/>
              <a:t>Abstand </a:t>
            </a:r>
            <a:r>
              <a:rPr lang="de-DE" sz="6400" dirty="0" smtClean="0"/>
              <a:t>halte und </a:t>
            </a:r>
            <a:r>
              <a:rPr lang="de-DE" sz="6400" dirty="0"/>
              <a:t>mir wird bewusst wie schlimm so eine </a:t>
            </a:r>
            <a:r>
              <a:rPr lang="de-DE" sz="6400" dirty="0" smtClean="0"/>
              <a:t>Krankheit </a:t>
            </a:r>
            <a:r>
              <a:rPr lang="de-DE" sz="6400" dirty="0"/>
              <a:t>sein kann. </a:t>
            </a:r>
          </a:p>
          <a:p>
            <a:pPr indent="12700" fontAlgn="base">
              <a:buNone/>
            </a:pPr>
            <a:r>
              <a:rPr lang="de-DE" sz="6400" dirty="0" smtClean="0"/>
              <a:t>Mich </a:t>
            </a:r>
            <a:r>
              <a:rPr lang="de-DE" sz="6400" dirty="0"/>
              <a:t>ärgern nur die Leute die die Maskenpflicht nicht einhalten, aber dann </a:t>
            </a:r>
            <a:r>
              <a:rPr lang="de-DE" sz="6400" dirty="0" smtClean="0"/>
              <a:t>ohne Maske demonstrieren, weil </a:t>
            </a:r>
            <a:r>
              <a:rPr lang="de-DE" sz="6400" dirty="0"/>
              <a:t>die Massnahmen nicht gelockert werden. Die Pandemie wäre bald oder schon </a:t>
            </a:r>
            <a:r>
              <a:rPr lang="de-DE" sz="6400" dirty="0" smtClean="0"/>
              <a:t>vorbei, </a:t>
            </a:r>
            <a:r>
              <a:rPr lang="de-DE" sz="6400" dirty="0"/>
              <a:t>wenn alle eine </a:t>
            </a:r>
            <a:r>
              <a:rPr lang="de-DE" sz="6400" dirty="0" smtClean="0"/>
              <a:t>Maske </a:t>
            </a:r>
            <a:r>
              <a:rPr lang="de-DE" sz="6400" dirty="0"/>
              <a:t>tragen würden und Abstand </a:t>
            </a:r>
            <a:r>
              <a:rPr lang="de-DE" sz="6400" dirty="0" smtClean="0"/>
              <a:t>einhalten </a:t>
            </a:r>
            <a:r>
              <a:rPr lang="de-DE" sz="6400" dirty="0"/>
              <a:t>würden.  </a:t>
            </a:r>
          </a:p>
          <a:p>
            <a:pPr indent="12700" fontAlgn="base">
              <a:buNone/>
            </a:pPr>
            <a:r>
              <a:rPr lang="de-DE" sz="6400" dirty="0" smtClean="0"/>
              <a:t>Insgesamt </a:t>
            </a:r>
            <a:r>
              <a:rPr lang="de-DE" sz="6400" dirty="0"/>
              <a:t>hat mich Corona viel bewusster über meine </a:t>
            </a:r>
            <a:r>
              <a:rPr lang="de-DE" sz="6400" dirty="0" smtClean="0"/>
              <a:t>Umgebung </a:t>
            </a:r>
            <a:r>
              <a:rPr lang="de-DE" sz="6400" dirty="0"/>
              <a:t>gemacht und ich werde diese </a:t>
            </a:r>
            <a:r>
              <a:rPr lang="de-DE" sz="6400" dirty="0" smtClean="0"/>
              <a:t>Erfahrung mitnehmen</a:t>
            </a:r>
            <a:r>
              <a:rPr lang="de-DE" sz="6400" dirty="0"/>
              <a:t>.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~PP256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Tm="12675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909A6CB5198948868D6B7FE4A51865" ma:contentTypeVersion="9" ma:contentTypeDescription="Ein neues Dokument erstellen." ma:contentTypeScope="" ma:versionID="e500e07f1bb4bb330745c236796c4521">
  <xsd:schema xmlns:xsd="http://www.w3.org/2001/XMLSchema" xmlns:xs="http://www.w3.org/2001/XMLSchema" xmlns:p="http://schemas.microsoft.com/office/2006/metadata/properties" xmlns:ns2="59238f53-0d07-4449-aab8-6412cbbad38d" targetNamespace="http://schemas.microsoft.com/office/2006/metadata/properties" ma:root="true" ma:fieldsID="7784350a191925d36c1f6386649100a3" ns2:_="">
    <xsd:import namespace="59238f53-0d07-4449-aab8-6412cbbad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38f53-0d07-4449-aab8-6412cbbad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02B5CC-C4BF-46A5-A251-1C7B64252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38f53-0d07-4449-aab8-6412cbbad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7E6A5-CD53-4B56-AB15-C89C193FEC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84012-BAD9-4E90-A331-628ED38888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0</TotalTime>
  <Words>36</Words>
  <Application>Microsoft Macintosh PowerPoint</Application>
  <PresentationFormat>Bildschirmpräsentation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Papier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Alessa</dc:creator>
  <cp:lastModifiedBy>Chrisoula Giata</cp:lastModifiedBy>
  <cp:revision>5</cp:revision>
  <dcterms:created xsi:type="dcterms:W3CDTF">2021-05-31T14:32:08Z</dcterms:created>
  <dcterms:modified xsi:type="dcterms:W3CDTF">2021-06-23T18:25:18Z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0x010100A0909A6CB5198948868D6B7FE4A51865</vt:lpwstr>
  </property>
</Properties>
</file>