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m4a" ContentType="audio/unknown"/>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5" d="100"/>
          <a:sy n="95" d="100"/>
        </p:scale>
        <p:origin x="-96" y="-1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946400" y="3124200"/>
            <a:ext cx="8636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de-CH" smtClean="0"/>
              <a:t>Mastertitelformat bearbeiten</a:t>
            </a:r>
            <a:endParaRPr/>
          </a:p>
        </p:txBody>
      </p:sp>
      <p:sp>
        <p:nvSpPr>
          <p:cNvPr id="3" name="Subtitle 2"/>
          <p:cNvSpPr>
            <a:spLocks noGrp="1"/>
          </p:cNvSpPr>
          <p:nvPr>
            <p:ph type="subTitle" idx="1"/>
          </p:nvPr>
        </p:nvSpPr>
        <p:spPr>
          <a:xfrm>
            <a:off x="2946400" y="5056632"/>
            <a:ext cx="8636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a:p>
        </p:txBody>
      </p:sp>
      <p:sp>
        <p:nvSpPr>
          <p:cNvPr id="4" name="Date Placeholder 3"/>
          <p:cNvSpPr>
            <a:spLocks noGrp="1"/>
          </p:cNvSpPr>
          <p:nvPr>
            <p:ph type="dt" sz="half" idx="10"/>
          </p:nvPr>
        </p:nvSpPr>
        <p:spPr>
          <a:xfrm>
            <a:off x="609600" y="6300216"/>
            <a:ext cx="2645664"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350DD7AB-269A-4C27-A873-FCA999613BE9}" type="datetimeFigureOut">
              <a:rPr lang="de-CH" smtClean="0"/>
              <a:t>23.06.21</a:t>
            </a:fld>
            <a:endParaRPr lang="de-CH"/>
          </a:p>
        </p:txBody>
      </p:sp>
      <p:sp>
        <p:nvSpPr>
          <p:cNvPr id="5" name="Footer Placeholder 4"/>
          <p:cNvSpPr>
            <a:spLocks noGrp="1"/>
          </p:cNvSpPr>
          <p:nvPr>
            <p:ph type="ftr" sz="quarter" idx="11"/>
          </p:nvPr>
        </p:nvSpPr>
        <p:spPr>
          <a:xfrm>
            <a:off x="5279136" y="6300216"/>
            <a:ext cx="5084064"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de-CH"/>
          </a:p>
        </p:txBody>
      </p:sp>
      <p:sp>
        <p:nvSpPr>
          <p:cNvPr id="6" name="Slide Number Placeholder 5"/>
          <p:cNvSpPr>
            <a:spLocks noGrp="1"/>
          </p:cNvSpPr>
          <p:nvPr>
            <p:ph type="sldNum" sz="quarter" idx="12"/>
          </p:nvPr>
        </p:nvSpPr>
        <p:spPr>
          <a:xfrm>
            <a:off x="11033760" y="6300216"/>
            <a:ext cx="9144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78101931-704B-4D3F-A6ED-08ADD653BF07}" type="slidenum">
              <a:rPr lang="de-CH" smtClean="0"/>
              <a:t>‹Nr.›</a:t>
            </a:fld>
            <a:endParaRPr lang="de-CH"/>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5" name="Date Placeholder 4"/>
          <p:cNvSpPr>
            <a:spLocks noGrp="1"/>
          </p:cNvSpPr>
          <p:nvPr>
            <p:ph type="dt" sz="half" idx="10"/>
          </p:nvPr>
        </p:nvSpPr>
        <p:spPr/>
        <p:txBody>
          <a:bodyPr/>
          <a:lstStyle/>
          <a:p>
            <a:fld id="{350DD7AB-269A-4C27-A873-FCA999613BE9}"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78101931-704B-4D3F-A6ED-08ADD653BF07}" type="slidenum">
              <a:rPr lang="de-CH" smtClean="0"/>
              <a:t>‹Nr.›</a:t>
            </a:fld>
            <a:endParaRPr lang="de-CH"/>
          </a:p>
        </p:txBody>
      </p:sp>
      <p:sp>
        <p:nvSpPr>
          <p:cNvPr id="11" name="Content Placeholder 2"/>
          <p:cNvSpPr>
            <a:spLocks noGrp="1"/>
          </p:cNvSpPr>
          <p:nvPr>
            <p:ph sz="half" idx="14"/>
          </p:nvPr>
        </p:nvSpPr>
        <p:spPr>
          <a:xfrm>
            <a:off x="6193536" y="1735138"/>
            <a:ext cx="475488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12" name="Content Placeholder 2"/>
          <p:cNvSpPr>
            <a:spLocks noGrp="1"/>
          </p:cNvSpPr>
          <p:nvPr>
            <p:ph sz="half" idx="15"/>
          </p:nvPr>
        </p:nvSpPr>
        <p:spPr>
          <a:xfrm>
            <a:off x="6193536" y="3870960"/>
            <a:ext cx="475488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10" name="Content Placeholder 2"/>
          <p:cNvSpPr>
            <a:spLocks noGrp="1"/>
          </p:cNvSpPr>
          <p:nvPr>
            <p:ph sz="half" idx="1"/>
          </p:nvPr>
        </p:nvSpPr>
        <p:spPr>
          <a:xfrm>
            <a:off x="1219200" y="1735139"/>
            <a:ext cx="475488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Content Placeholder 2"/>
          <p:cNvSpPr>
            <a:spLocks noGrp="1"/>
          </p:cNvSpPr>
          <p:nvPr>
            <p:ph sz="half" idx="1"/>
          </p:nvPr>
        </p:nvSpPr>
        <p:spPr>
          <a:xfrm>
            <a:off x="1219200" y="1735138"/>
            <a:ext cx="475488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Date Placeholder 4"/>
          <p:cNvSpPr>
            <a:spLocks noGrp="1"/>
          </p:cNvSpPr>
          <p:nvPr>
            <p:ph type="dt" sz="half" idx="10"/>
          </p:nvPr>
        </p:nvSpPr>
        <p:spPr/>
        <p:txBody>
          <a:bodyPr/>
          <a:lstStyle/>
          <a:p>
            <a:fld id="{350DD7AB-269A-4C27-A873-FCA999613BE9}"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78101931-704B-4D3F-A6ED-08ADD653BF07}" type="slidenum">
              <a:rPr lang="de-CH" smtClean="0"/>
              <a:t>‹Nr.›</a:t>
            </a:fld>
            <a:endParaRPr lang="de-CH"/>
          </a:p>
        </p:txBody>
      </p:sp>
      <p:sp>
        <p:nvSpPr>
          <p:cNvPr id="8" name="Content Placeholder 2"/>
          <p:cNvSpPr>
            <a:spLocks noGrp="1"/>
          </p:cNvSpPr>
          <p:nvPr>
            <p:ph sz="half" idx="13"/>
          </p:nvPr>
        </p:nvSpPr>
        <p:spPr>
          <a:xfrm>
            <a:off x="1219200" y="3870960"/>
            <a:ext cx="475488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11" name="Content Placeholder 2"/>
          <p:cNvSpPr>
            <a:spLocks noGrp="1"/>
          </p:cNvSpPr>
          <p:nvPr>
            <p:ph sz="half" idx="14"/>
          </p:nvPr>
        </p:nvSpPr>
        <p:spPr>
          <a:xfrm>
            <a:off x="6193536" y="1735138"/>
            <a:ext cx="475488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12" name="Content Placeholder 2"/>
          <p:cNvSpPr>
            <a:spLocks noGrp="1"/>
          </p:cNvSpPr>
          <p:nvPr>
            <p:ph sz="half" idx="15"/>
          </p:nvPr>
        </p:nvSpPr>
        <p:spPr>
          <a:xfrm>
            <a:off x="6193536" y="3870960"/>
            <a:ext cx="475488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Date Placeholder 2"/>
          <p:cNvSpPr>
            <a:spLocks noGrp="1"/>
          </p:cNvSpPr>
          <p:nvPr>
            <p:ph type="dt" sz="half" idx="10"/>
          </p:nvPr>
        </p:nvSpPr>
        <p:spPr/>
        <p:txBody>
          <a:bodyPr/>
          <a:lstStyle/>
          <a:p>
            <a:fld id="{350DD7AB-269A-4C27-A873-FCA999613BE9}" type="datetimeFigureOut">
              <a:rPr lang="de-CH" smtClean="0"/>
              <a:t>23.06.21</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78101931-704B-4D3F-A6ED-08ADD653BF07}" type="slidenum">
              <a:rPr lang="de-CH" smtClean="0"/>
              <a:t>‹Nr.›</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0DD7AB-269A-4C27-A873-FCA999613BE9}" type="datetimeFigureOut">
              <a:rPr lang="de-CH" smtClean="0"/>
              <a:t>23.06.21</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78101931-704B-4D3F-A6ED-08ADD653BF07}" type="slidenum">
              <a:rPr lang="de-CH" smtClean="0"/>
              <a:t>‹Nr.›</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19200" y="1690048"/>
            <a:ext cx="4751917" cy="1162050"/>
          </a:xfrm>
        </p:spPr>
        <p:txBody>
          <a:bodyPr tIns="0" bIns="0" anchor="b"/>
          <a:lstStyle>
            <a:lvl1pPr algn="l">
              <a:lnSpc>
                <a:spcPts val="4600"/>
              </a:lnSpc>
              <a:defRPr sz="4200" b="1"/>
            </a:lvl1pPr>
          </a:lstStyle>
          <a:p>
            <a:r>
              <a:rPr lang="de-CH" smtClean="0"/>
              <a:t>Mastertitelformat bearbeiten</a:t>
            </a:r>
            <a:endParaRPr/>
          </a:p>
        </p:txBody>
      </p:sp>
      <p:sp>
        <p:nvSpPr>
          <p:cNvPr id="3" name="Content Placeholder 2"/>
          <p:cNvSpPr>
            <a:spLocks noGrp="1"/>
          </p:cNvSpPr>
          <p:nvPr>
            <p:ph idx="1"/>
          </p:nvPr>
        </p:nvSpPr>
        <p:spPr>
          <a:xfrm>
            <a:off x="6223000" y="368490"/>
            <a:ext cx="475488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Text Placeholder 3"/>
          <p:cNvSpPr>
            <a:spLocks noGrp="1"/>
          </p:cNvSpPr>
          <p:nvPr>
            <p:ph type="body" sz="half" idx="2"/>
          </p:nvPr>
        </p:nvSpPr>
        <p:spPr>
          <a:xfrm>
            <a:off x="1219198" y="2866031"/>
            <a:ext cx="4751917"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350DD7AB-269A-4C27-A873-FCA999613BE9}"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78101931-704B-4D3F-A6ED-08ADD653BF07}" type="slidenum">
              <a:rPr lang="de-CH" smtClean="0"/>
              <a:t>‹Nr.›</a:t>
            </a:fld>
            <a:endParaRPr lang="de-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690061" y="1524000"/>
            <a:ext cx="4754880" cy="1162050"/>
          </a:xfrm>
        </p:spPr>
        <p:txBody>
          <a:bodyPr tIns="0" bIns="0" anchor="b"/>
          <a:lstStyle>
            <a:lvl1pPr algn="l">
              <a:lnSpc>
                <a:spcPts val="4600"/>
              </a:lnSpc>
              <a:defRPr sz="4200" b="1"/>
            </a:lvl1pPr>
          </a:lstStyle>
          <a:p>
            <a:r>
              <a:rPr lang="de-CH" smtClean="0"/>
              <a:t>Mastertitelformat bearbeiten</a:t>
            </a:r>
            <a:endParaRPr/>
          </a:p>
        </p:txBody>
      </p:sp>
      <p:sp>
        <p:nvSpPr>
          <p:cNvPr id="4" name="Text Placeholder 3"/>
          <p:cNvSpPr>
            <a:spLocks noGrp="1"/>
          </p:cNvSpPr>
          <p:nvPr>
            <p:ph type="body" sz="half" idx="2"/>
          </p:nvPr>
        </p:nvSpPr>
        <p:spPr>
          <a:xfrm>
            <a:off x="6690059" y="2699983"/>
            <a:ext cx="475488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350DD7AB-269A-4C27-A873-FCA999613BE9}"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78101931-704B-4D3F-A6ED-08ADD653BF07}" type="slidenum">
              <a:rPr lang="de-CH" smtClean="0"/>
              <a:t>‹Nr.›</a:t>
            </a:fld>
            <a:endParaRPr lang="de-CH"/>
          </a:p>
        </p:txBody>
      </p:sp>
      <p:grpSp>
        <p:nvGrpSpPr>
          <p:cNvPr id="3" name="Group 7"/>
          <p:cNvGrpSpPr/>
          <p:nvPr/>
        </p:nvGrpSpPr>
        <p:grpSpPr>
          <a:xfrm rot="21421631">
            <a:off x="838705" y="505650"/>
            <a:ext cx="5134567"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1078391" y="667561"/>
            <a:ext cx="4624885" cy="5124723"/>
          </a:xfrm>
          <a:solidFill>
            <a:schemeClr val="bg1">
              <a:lumMod val="85000"/>
            </a:schemeClr>
          </a:solidFill>
        </p:spPr>
        <p:txBody>
          <a:bodyPr/>
          <a:lstStyle>
            <a:lvl1pPr>
              <a:buNone/>
              <a:defRPr/>
            </a:lvl1pPr>
          </a:lstStyle>
          <a:p>
            <a:r>
              <a:rPr lang="de-CH" smtClean="0"/>
              <a:t>Bild auf Platzhalter ziehen oder durch Klicken auf Symbol hinzufügen</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Bilder mit Beschriftung">
    <p:spTree>
      <p:nvGrpSpPr>
        <p:cNvPr id="1" name=""/>
        <p:cNvGrpSpPr/>
        <p:nvPr/>
      </p:nvGrpSpPr>
      <p:grpSpPr>
        <a:xfrm>
          <a:off x="0" y="0"/>
          <a:ext cx="0" cy="0"/>
          <a:chOff x="0" y="0"/>
          <a:chExt cx="0" cy="0"/>
        </a:xfrm>
      </p:grpSpPr>
      <p:grpSp>
        <p:nvGrpSpPr>
          <p:cNvPr id="3" name="Group 13"/>
          <p:cNvGrpSpPr/>
          <p:nvPr/>
        </p:nvGrpSpPr>
        <p:grpSpPr>
          <a:xfrm rot="21214351">
            <a:off x="417879" y="3520798"/>
            <a:ext cx="5450699"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654743" y="3682580"/>
            <a:ext cx="4938812" cy="2697083"/>
          </a:xfrm>
          <a:solidFill>
            <a:schemeClr val="bg1">
              <a:lumMod val="85000"/>
            </a:schemeClr>
          </a:solidFill>
        </p:spPr>
        <p:txBody>
          <a:bodyPr/>
          <a:lstStyle>
            <a:lvl1pPr>
              <a:buNone/>
              <a:defRPr/>
            </a:lvl1pPr>
          </a:lstStyle>
          <a:p>
            <a:r>
              <a:rPr lang="de-CH" smtClean="0"/>
              <a:t>Bild auf Platzhalter ziehen oder durch Klicken auf Symbol hinzufügen</a:t>
            </a:r>
            <a:endParaRPr/>
          </a:p>
        </p:txBody>
      </p:sp>
      <p:grpSp>
        <p:nvGrpSpPr>
          <p:cNvPr id="8" name="Group 9"/>
          <p:cNvGrpSpPr/>
          <p:nvPr/>
        </p:nvGrpSpPr>
        <p:grpSpPr>
          <a:xfrm rot="232774">
            <a:off x="225975" y="241256"/>
            <a:ext cx="5450699"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462839" y="403038"/>
            <a:ext cx="4938812" cy="2697083"/>
          </a:xfrm>
          <a:solidFill>
            <a:schemeClr val="bg1">
              <a:lumMod val="85000"/>
            </a:schemeClr>
          </a:solidFill>
        </p:spPr>
        <p:txBody>
          <a:bodyPr/>
          <a:lstStyle>
            <a:lvl1pPr>
              <a:buNone/>
              <a:defRPr/>
            </a:lvl1pPr>
          </a:lstStyle>
          <a:p>
            <a:r>
              <a:rPr lang="de-CH" smtClean="0"/>
              <a:t>Bild auf Platzhalter ziehen oder durch Klicken auf Symbol hinzufügen</a:t>
            </a:r>
            <a:endParaRPr/>
          </a:p>
        </p:txBody>
      </p:sp>
      <p:sp>
        <p:nvSpPr>
          <p:cNvPr id="2" name="Title 1"/>
          <p:cNvSpPr>
            <a:spLocks noGrp="1"/>
          </p:cNvSpPr>
          <p:nvPr>
            <p:ph type="title"/>
          </p:nvPr>
        </p:nvSpPr>
        <p:spPr>
          <a:xfrm>
            <a:off x="6684579" y="1524000"/>
            <a:ext cx="4754880" cy="1162050"/>
          </a:xfrm>
        </p:spPr>
        <p:txBody>
          <a:bodyPr tIns="0" bIns="0" anchor="b"/>
          <a:lstStyle>
            <a:lvl1pPr algn="l">
              <a:lnSpc>
                <a:spcPts val="4600"/>
              </a:lnSpc>
              <a:defRPr sz="4200" b="1"/>
            </a:lvl1pPr>
          </a:lstStyle>
          <a:p>
            <a:r>
              <a:rPr lang="de-CH" smtClean="0"/>
              <a:t>Mastertitelformat bearbeiten</a:t>
            </a:r>
            <a:endParaRPr/>
          </a:p>
        </p:txBody>
      </p:sp>
      <p:sp>
        <p:nvSpPr>
          <p:cNvPr id="4" name="Text Placeholder 3"/>
          <p:cNvSpPr>
            <a:spLocks noGrp="1"/>
          </p:cNvSpPr>
          <p:nvPr>
            <p:ph type="body" sz="half" idx="2"/>
          </p:nvPr>
        </p:nvSpPr>
        <p:spPr>
          <a:xfrm>
            <a:off x="6684576" y="2699983"/>
            <a:ext cx="475488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350DD7AB-269A-4C27-A873-FCA999613BE9}"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78101931-704B-4D3F-A6ED-08ADD653BF07}" type="slidenum">
              <a:rPr lang="de-CH" smtClean="0"/>
              <a:t>‹Nr.›</a:t>
            </a:fld>
            <a:endParaRPr lang="de-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ild über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19200" y="3762374"/>
            <a:ext cx="9753600" cy="1162050"/>
          </a:xfrm>
        </p:spPr>
        <p:txBody>
          <a:bodyPr tIns="0" bIns="0" anchor="b"/>
          <a:lstStyle>
            <a:lvl1pPr algn="l">
              <a:lnSpc>
                <a:spcPts val="4600"/>
              </a:lnSpc>
              <a:defRPr sz="3600" b="1"/>
            </a:lvl1pPr>
          </a:lstStyle>
          <a:p>
            <a:r>
              <a:rPr lang="de-CH" smtClean="0"/>
              <a:t>Mastertitelformat bearbeiten</a:t>
            </a:r>
            <a:endParaRPr/>
          </a:p>
        </p:txBody>
      </p:sp>
      <p:grpSp>
        <p:nvGrpSpPr>
          <p:cNvPr id="3" name="Group 8"/>
          <p:cNvGrpSpPr/>
          <p:nvPr/>
        </p:nvGrpSpPr>
        <p:grpSpPr>
          <a:xfrm rot="232774">
            <a:off x="2745710" y="379100"/>
            <a:ext cx="6708436"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1219200" y="4928736"/>
            <a:ext cx="97536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350DD7AB-269A-4C27-A873-FCA999613BE9}"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78101931-704B-4D3F-A6ED-08ADD653BF07}" type="slidenum">
              <a:rPr lang="de-CH" smtClean="0"/>
              <a:t>‹Nr.›</a:t>
            </a:fld>
            <a:endParaRPr lang="de-CH"/>
          </a:p>
        </p:txBody>
      </p:sp>
      <p:sp>
        <p:nvSpPr>
          <p:cNvPr id="12" name="Picture Placeholder 9"/>
          <p:cNvSpPr>
            <a:spLocks noGrp="1"/>
          </p:cNvSpPr>
          <p:nvPr>
            <p:ph type="pic" sz="quarter" idx="15"/>
          </p:nvPr>
        </p:nvSpPr>
        <p:spPr>
          <a:xfrm rot="232774">
            <a:off x="2997544" y="564564"/>
            <a:ext cx="6204769" cy="3072384"/>
          </a:xfrm>
          <a:solidFill>
            <a:schemeClr val="bg1">
              <a:lumMod val="85000"/>
            </a:schemeClr>
          </a:solidFill>
        </p:spPr>
        <p:txBody>
          <a:bodyPr/>
          <a:lstStyle>
            <a:lvl1pPr>
              <a:buNone/>
              <a:defRPr/>
            </a:lvl1pPr>
          </a:lstStyle>
          <a:p>
            <a:r>
              <a:rPr lang="de-CH" smtClean="0"/>
              <a:t>Bild auf Platzhalter ziehen oder durch Klicken auf Symbol hinzufügen</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Bilder über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219200" y="3762374"/>
            <a:ext cx="9753600" cy="1162050"/>
          </a:xfrm>
        </p:spPr>
        <p:txBody>
          <a:bodyPr tIns="0" bIns="0" anchor="b"/>
          <a:lstStyle>
            <a:lvl1pPr algn="l">
              <a:lnSpc>
                <a:spcPts val="4600"/>
              </a:lnSpc>
              <a:defRPr sz="3600" b="1"/>
            </a:lvl1pPr>
          </a:lstStyle>
          <a:p>
            <a:r>
              <a:rPr lang="de-CH" smtClean="0"/>
              <a:t>Mastertitelformat bearbeiten</a:t>
            </a:r>
            <a:endParaRPr/>
          </a:p>
        </p:txBody>
      </p:sp>
      <p:grpSp>
        <p:nvGrpSpPr>
          <p:cNvPr id="3" name="Group 13"/>
          <p:cNvGrpSpPr/>
          <p:nvPr/>
        </p:nvGrpSpPr>
        <p:grpSpPr>
          <a:xfrm rot="21420000">
            <a:off x="151583" y="116368"/>
            <a:ext cx="529208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398869" y="304999"/>
            <a:ext cx="4797940" cy="3334235"/>
          </a:xfrm>
          <a:solidFill>
            <a:schemeClr val="bg1">
              <a:lumMod val="85000"/>
            </a:schemeClr>
          </a:solidFill>
        </p:spPr>
        <p:txBody>
          <a:bodyPr/>
          <a:lstStyle>
            <a:lvl1pPr>
              <a:buNone/>
              <a:defRPr/>
            </a:lvl1pPr>
          </a:lstStyle>
          <a:p>
            <a:r>
              <a:rPr lang="de-CH" smtClean="0"/>
              <a:t>Bild auf Platzhalter ziehen oder durch Klicken auf Symbol hinzufügen</a:t>
            </a:r>
            <a:endParaRPr/>
          </a:p>
        </p:txBody>
      </p:sp>
      <p:grpSp>
        <p:nvGrpSpPr>
          <p:cNvPr id="8" name="Group 9"/>
          <p:cNvGrpSpPr/>
          <p:nvPr/>
        </p:nvGrpSpPr>
        <p:grpSpPr>
          <a:xfrm rot="360000">
            <a:off x="5553973" y="323141"/>
            <a:ext cx="6390257"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5781981" y="507668"/>
            <a:ext cx="5910480" cy="3072384"/>
          </a:xfrm>
          <a:solidFill>
            <a:schemeClr val="bg1">
              <a:lumMod val="85000"/>
            </a:schemeClr>
          </a:solidFill>
        </p:spPr>
        <p:txBody>
          <a:bodyPr/>
          <a:lstStyle>
            <a:lvl1pPr>
              <a:buNone/>
              <a:defRPr/>
            </a:lvl1pPr>
          </a:lstStyle>
          <a:p>
            <a:r>
              <a:rPr lang="de-CH" smtClean="0"/>
              <a:t>Bild auf Platzhalter ziehen oder durch Klicken auf Symbol hinzufügen</a:t>
            </a:r>
            <a:endParaRPr/>
          </a:p>
        </p:txBody>
      </p:sp>
      <p:sp>
        <p:nvSpPr>
          <p:cNvPr id="4" name="Text Placeholder 3"/>
          <p:cNvSpPr>
            <a:spLocks noGrp="1"/>
          </p:cNvSpPr>
          <p:nvPr>
            <p:ph type="body" sz="half" idx="2"/>
          </p:nvPr>
        </p:nvSpPr>
        <p:spPr>
          <a:xfrm>
            <a:off x="1219200" y="4926106"/>
            <a:ext cx="97536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350DD7AB-269A-4C27-A873-FCA999613BE9}"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78101931-704B-4D3F-A6ED-08ADD653BF07}" type="slidenum">
              <a:rPr lang="de-CH" smtClean="0"/>
              <a:t>‹Nr.›</a:t>
            </a:fld>
            <a:endParaRPr lang="de-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Vertical Text Placeholder 2"/>
          <p:cNvSpPr>
            <a:spLocks noGrp="1"/>
          </p:cNvSpPr>
          <p:nvPr>
            <p:ph type="body" orient="vert" idx="1"/>
          </p:nvPr>
        </p:nvSpPr>
        <p:spPr/>
        <p:txBody>
          <a:bodyPr vert="eaVert"/>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350DD7AB-269A-4C27-A873-FCA999613BE9}"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78101931-704B-4D3F-A6ED-08ADD653BF07}" type="slidenum">
              <a:rPr lang="de-CH" smtClean="0"/>
              <a:t>‹Nr.›</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Content Placeholder 2"/>
          <p:cNvSpPr>
            <a:spLocks noGrp="1"/>
          </p:cNvSpPr>
          <p:nvPr>
            <p:ph idx="1"/>
          </p:nvPr>
        </p:nvSpPr>
        <p:spPr/>
        <p:txBody>
          <a:bodyPr/>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350DD7AB-269A-4C27-A873-FCA999613BE9}"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78101931-704B-4D3F-A6ED-08ADD653BF07}" type="slidenum">
              <a:rPr lang="de-CH" smtClean="0"/>
              <a:t>‹Nr.›</a:t>
            </a:fld>
            <a:endParaRPr lang="de-CH"/>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8910" y="450851"/>
            <a:ext cx="1128111" cy="5357812"/>
          </a:xfrm>
        </p:spPr>
        <p:txBody>
          <a:bodyPr vert="eaVert" anchor="t" anchorCtr="0"/>
          <a:lstStyle/>
          <a:p>
            <a:r>
              <a:rPr lang="de-CH" smtClean="0"/>
              <a:t>Mastertitelformat bearbeiten</a:t>
            </a:r>
            <a:endParaRPr/>
          </a:p>
        </p:txBody>
      </p:sp>
      <p:sp>
        <p:nvSpPr>
          <p:cNvPr id="3" name="Vertical Text Placeholder 2"/>
          <p:cNvSpPr>
            <a:spLocks noGrp="1"/>
          </p:cNvSpPr>
          <p:nvPr>
            <p:ph type="body" orient="vert" idx="1"/>
          </p:nvPr>
        </p:nvSpPr>
        <p:spPr>
          <a:xfrm>
            <a:off x="1219200" y="450851"/>
            <a:ext cx="7924800" cy="5357812"/>
          </a:xfrm>
        </p:spPr>
        <p:txBody>
          <a:bodyPr vert="eaVert"/>
          <a:lstStyle>
            <a:lvl5pPr>
              <a:defRPr/>
            </a:lvl5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10"/>
          </p:nvPr>
        </p:nvSpPr>
        <p:spPr/>
        <p:txBody>
          <a:bodyPr/>
          <a:lstStyle/>
          <a:p>
            <a:fld id="{350DD7AB-269A-4C27-A873-FCA999613BE9}"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78101931-704B-4D3F-A6ED-08ADD653BF07}" type="slidenum">
              <a:rPr lang="de-CH" smtClean="0"/>
              <a:t>‹Nr.›</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folie mit Wasserzeichen">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496287" y="3200400"/>
            <a:ext cx="10695709"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de-CH" smtClean="0"/>
              <a:t>Mastertextformat bearbeiten</a:t>
            </a:r>
          </a:p>
        </p:txBody>
      </p:sp>
      <p:sp>
        <p:nvSpPr>
          <p:cNvPr id="2" name="Title 1"/>
          <p:cNvSpPr>
            <a:spLocks noGrp="1"/>
          </p:cNvSpPr>
          <p:nvPr>
            <p:ph type="ctrTitle"/>
          </p:nvPr>
        </p:nvSpPr>
        <p:spPr>
          <a:xfrm>
            <a:off x="5281084" y="3833095"/>
            <a:ext cx="6299200" cy="1209964"/>
          </a:xfrm>
        </p:spPr>
        <p:txBody>
          <a:bodyPr lIns="45720" tIns="0" rIns="45720" bIns="0" anchor="b" anchorCtr="0">
            <a:noAutofit/>
          </a:bodyPr>
          <a:lstStyle>
            <a:lvl1pPr algn="l">
              <a:lnSpc>
                <a:spcPts val="5000"/>
              </a:lnSpc>
              <a:defRPr sz="4600"/>
            </a:lvl1pPr>
          </a:lstStyle>
          <a:p>
            <a:r>
              <a:rPr lang="de-CH" smtClean="0"/>
              <a:t>Mastertitelformat bearbeiten</a:t>
            </a:r>
            <a:endParaRPr dirty="0"/>
          </a:p>
        </p:txBody>
      </p:sp>
      <p:sp>
        <p:nvSpPr>
          <p:cNvPr id="3" name="Subtitle 2"/>
          <p:cNvSpPr>
            <a:spLocks noGrp="1"/>
          </p:cNvSpPr>
          <p:nvPr>
            <p:ph type="subTitle" idx="1"/>
          </p:nvPr>
        </p:nvSpPr>
        <p:spPr>
          <a:xfrm>
            <a:off x="5281084" y="5056909"/>
            <a:ext cx="62992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smtClean="0"/>
              <a:t>Master-Untertitelformat bearbeiten</a:t>
            </a:r>
            <a:endParaRPr dirty="0"/>
          </a:p>
        </p:txBody>
      </p:sp>
      <p:sp>
        <p:nvSpPr>
          <p:cNvPr id="4" name="Date Placeholder 3"/>
          <p:cNvSpPr>
            <a:spLocks noGrp="1"/>
          </p:cNvSpPr>
          <p:nvPr>
            <p:ph type="dt" sz="half" idx="10"/>
          </p:nvPr>
        </p:nvSpPr>
        <p:spPr>
          <a:xfrm>
            <a:off x="609600" y="6298744"/>
            <a:ext cx="2641600" cy="273050"/>
          </a:xfrm>
        </p:spPr>
        <p:txBody>
          <a:bodyPr/>
          <a:lstStyle>
            <a:lvl1pPr algn="l">
              <a:defRPr sz="1100">
                <a:latin typeface="Rockwell" pitchFamily="18" charset="0"/>
              </a:defRPr>
            </a:lvl1pPr>
          </a:lstStyle>
          <a:p>
            <a:fld id="{350DD7AB-269A-4C27-A873-FCA999613BE9}" type="datetimeFigureOut">
              <a:rPr lang="de-CH" smtClean="0"/>
              <a:t>23.06.21</a:t>
            </a:fld>
            <a:endParaRPr lang="de-CH"/>
          </a:p>
        </p:txBody>
      </p:sp>
      <p:sp>
        <p:nvSpPr>
          <p:cNvPr id="5" name="Footer Placeholder 4"/>
          <p:cNvSpPr>
            <a:spLocks noGrp="1"/>
          </p:cNvSpPr>
          <p:nvPr>
            <p:ph type="ftr" sz="quarter" idx="11"/>
          </p:nvPr>
        </p:nvSpPr>
        <p:spPr>
          <a:xfrm>
            <a:off x="5283200" y="6298744"/>
            <a:ext cx="5080000" cy="273050"/>
          </a:xfrm>
        </p:spPr>
        <p:txBody>
          <a:bodyPr/>
          <a:lstStyle>
            <a:lvl1pPr algn="l">
              <a:defRPr/>
            </a:lvl1pPr>
          </a:lstStyle>
          <a:p>
            <a:endParaRPr lang="de-CH"/>
          </a:p>
        </p:txBody>
      </p:sp>
      <p:sp>
        <p:nvSpPr>
          <p:cNvPr id="6" name="Slide Number Placeholder 5"/>
          <p:cNvSpPr>
            <a:spLocks noGrp="1"/>
          </p:cNvSpPr>
          <p:nvPr>
            <p:ph type="sldNum" sz="quarter" idx="12"/>
          </p:nvPr>
        </p:nvSpPr>
        <p:spPr>
          <a:xfrm>
            <a:off x="11019808" y="6312393"/>
            <a:ext cx="914400" cy="265089"/>
          </a:xfrm>
        </p:spPr>
        <p:txBody>
          <a:bodyPr/>
          <a:lstStyle>
            <a:lvl1pPr>
              <a:defRPr sz="1100">
                <a:solidFill>
                  <a:schemeClr val="tx1"/>
                </a:solidFill>
                <a:latin typeface="Rockwell" pitchFamily="18" charset="0"/>
              </a:defRPr>
            </a:lvl1pPr>
          </a:lstStyle>
          <a:p>
            <a:fld id="{78101931-704B-4D3F-A6ED-08ADD653BF07}" type="slidenum">
              <a:rPr lang="de-CH" smtClean="0"/>
              <a:t>‹Nr.›</a:t>
            </a:fld>
            <a:endParaRPr lang="de-CH"/>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194561"/>
            <a:ext cx="103632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de-CH" smtClean="0"/>
              <a:t>Mastertitelformat bearbeiten</a:t>
            </a:r>
            <a:endParaRPr/>
          </a:p>
        </p:txBody>
      </p:sp>
      <p:sp>
        <p:nvSpPr>
          <p:cNvPr id="3" name="Text Placeholder 2"/>
          <p:cNvSpPr>
            <a:spLocks noGrp="1"/>
          </p:cNvSpPr>
          <p:nvPr>
            <p:ph type="body" idx="1"/>
          </p:nvPr>
        </p:nvSpPr>
        <p:spPr>
          <a:xfrm>
            <a:off x="609600" y="3557016"/>
            <a:ext cx="103632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de-CH" smtClean="0"/>
              <a:t>Mastertextformat bearbeiten</a:t>
            </a:r>
          </a:p>
        </p:txBody>
      </p:sp>
      <p:sp>
        <p:nvSpPr>
          <p:cNvPr id="4" name="Date Placeholder 3"/>
          <p:cNvSpPr>
            <a:spLocks noGrp="1"/>
          </p:cNvSpPr>
          <p:nvPr>
            <p:ph type="dt" sz="half" idx="10"/>
          </p:nvPr>
        </p:nvSpPr>
        <p:spPr/>
        <p:txBody>
          <a:bodyPr/>
          <a:lstStyle/>
          <a:p>
            <a:fld id="{350DD7AB-269A-4C27-A873-FCA999613BE9}"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78101931-704B-4D3F-A6ED-08ADD653BF07}" type="slidenum">
              <a:rPr lang="de-CH" smtClean="0"/>
              <a:t>‹Nr.›</a:t>
            </a:fld>
            <a:endParaRPr lang="de-CH"/>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bschnitt mit Wasserzeichen">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950258" y="1689847"/>
            <a:ext cx="11241737"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de-CH" smtClean="0"/>
              <a:t>Mastertextformat bearbeiten</a:t>
            </a:r>
          </a:p>
        </p:txBody>
      </p:sp>
      <p:sp>
        <p:nvSpPr>
          <p:cNvPr id="2" name="Title 1"/>
          <p:cNvSpPr>
            <a:spLocks noGrp="1"/>
          </p:cNvSpPr>
          <p:nvPr>
            <p:ph type="title"/>
          </p:nvPr>
        </p:nvSpPr>
        <p:spPr>
          <a:xfrm>
            <a:off x="609601" y="2196354"/>
            <a:ext cx="7112000" cy="1362075"/>
          </a:xfrm>
        </p:spPr>
        <p:txBody>
          <a:bodyPr lIns="45720" tIns="0" rIns="45720" bIns="0" anchor="b" anchorCtr="0"/>
          <a:lstStyle>
            <a:lvl1pPr algn="l">
              <a:lnSpc>
                <a:spcPts val="5000"/>
              </a:lnSpc>
              <a:defRPr sz="4600" b="1" cap="none" baseline="0"/>
            </a:lvl1pPr>
          </a:lstStyle>
          <a:p>
            <a:r>
              <a:rPr lang="de-CH" smtClean="0"/>
              <a:t>Mastertitelformat bearbeiten</a:t>
            </a:r>
            <a:endParaRPr/>
          </a:p>
        </p:txBody>
      </p:sp>
      <p:sp>
        <p:nvSpPr>
          <p:cNvPr id="3" name="Text Placeholder 2"/>
          <p:cNvSpPr>
            <a:spLocks noGrp="1"/>
          </p:cNvSpPr>
          <p:nvPr>
            <p:ph type="body" idx="1"/>
          </p:nvPr>
        </p:nvSpPr>
        <p:spPr>
          <a:xfrm>
            <a:off x="609600" y="3560619"/>
            <a:ext cx="7112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CH" smtClean="0"/>
              <a:t>Mastertextformat bearbeiten</a:t>
            </a:r>
          </a:p>
        </p:txBody>
      </p:sp>
      <p:sp>
        <p:nvSpPr>
          <p:cNvPr id="4" name="Date Placeholder 3"/>
          <p:cNvSpPr>
            <a:spLocks noGrp="1"/>
          </p:cNvSpPr>
          <p:nvPr>
            <p:ph type="dt" sz="half" idx="10"/>
          </p:nvPr>
        </p:nvSpPr>
        <p:spPr/>
        <p:txBody>
          <a:bodyPr/>
          <a:lstStyle/>
          <a:p>
            <a:fld id="{350DD7AB-269A-4C27-A873-FCA999613BE9}" type="datetimeFigureOut">
              <a:rPr lang="de-CH" smtClean="0"/>
              <a:t>23.06.21</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78101931-704B-4D3F-A6ED-08ADD653BF07}" type="slidenum">
              <a:rPr lang="de-CH" smtClean="0"/>
              <a:t>‹Nr.›</a:t>
            </a:fld>
            <a:endParaRPr lang="de-CH"/>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bschnitt mit Bi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3700" y="4069804"/>
            <a:ext cx="7385051" cy="1162050"/>
          </a:xfrm>
        </p:spPr>
        <p:txBody>
          <a:bodyPr tIns="0" bIns="0" anchor="b"/>
          <a:lstStyle>
            <a:lvl1pPr algn="l">
              <a:lnSpc>
                <a:spcPts val="4600"/>
              </a:lnSpc>
              <a:defRPr sz="4600" b="1"/>
            </a:lvl1pPr>
          </a:lstStyle>
          <a:p>
            <a:r>
              <a:rPr lang="de-CH" smtClean="0"/>
              <a:t>Mastertitelformat bearbeiten</a:t>
            </a:r>
            <a:endParaRPr/>
          </a:p>
        </p:txBody>
      </p:sp>
      <p:grpSp>
        <p:nvGrpSpPr>
          <p:cNvPr id="3" name="Group 8"/>
          <p:cNvGrpSpPr/>
          <p:nvPr/>
        </p:nvGrpSpPr>
        <p:grpSpPr>
          <a:xfrm rot="21240000">
            <a:off x="872470" y="445180"/>
            <a:ext cx="7221663"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1143570" y="632632"/>
            <a:ext cx="6679463" cy="3255264"/>
          </a:xfrm>
          <a:solidFill>
            <a:schemeClr val="bg1">
              <a:lumMod val="85000"/>
            </a:schemeClr>
          </a:solidFill>
        </p:spPr>
        <p:txBody>
          <a:bodyPr/>
          <a:lstStyle>
            <a:lvl1pPr>
              <a:buNone/>
              <a:defRPr/>
            </a:lvl1pPr>
          </a:lstStyle>
          <a:p>
            <a:r>
              <a:rPr lang="de-CH" smtClean="0"/>
              <a:t>Bild auf Platzhalter ziehen oder durch Klicken auf Symbol hinzufügen</a:t>
            </a:r>
            <a:endParaRPr/>
          </a:p>
        </p:txBody>
      </p:sp>
      <p:sp>
        <p:nvSpPr>
          <p:cNvPr id="4" name="Text Placeholder 3"/>
          <p:cNvSpPr>
            <a:spLocks noGrp="1"/>
          </p:cNvSpPr>
          <p:nvPr>
            <p:ph type="body" sz="half" idx="2"/>
          </p:nvPr>
        </p:nvSpPr>
        <p:spPr>
          <a:xfrm>
            <a:off x="4210823" y="5230907"/>
            <a:ext cx="7377277"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CH" smtClean="0"/>
              <a:t>Mastertextformat bearbeiten</a:t>
            </a:r>
          </a:p>
        </p:txBody>
      </p:sp>
      <p:sp>
        <p:nvSpPr>
          <p:cNvPr id="5" name="Date Placeholder 4"/>
          <p:cNvSpPr>
            <a:spLocks noGrp="1"/>
          </p:cNvSpPr>
          <p:nvPr>
            <p:ph type="dt" sz="half" idx="10"/>
          </p:nvPr>
        </p:nvSpPr>
        <p:spPr/>
        <p:txBody>
          <a:bodyPr/>
          <a:lstStyle/>
          <a:p>
            <a:fld id="{350DD7AB-269A-4C27-A873-FCA999613BE9}"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78101931-704B-4D3F-A6ED-08ADD653BF07}" type="slidenum">
              <a:rPr lang="de-CH" smtClean="0"/>
              <a:t>‹Nr.›</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Content Placeholder 2"/>
          <p:cNvSpPr>
            <a:spLocks noGrp="1"/>
          </p:cNvSpPr>
          <p:nvPr>
            <p:ph sz="half" idx="1"/>
          </p:nvPr>
        </p:nvSpPr>
        <p:spPr>
          <a:xfrm>
            <a:off x="1219200" y="1735139"/>
            <a:ext cx="475488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Content Placeholder 3"/>
          <p:cNvSpPr>
            <a:spLocks noGrp="1"/>
          </p:cNvSpPr>
          <p:nvPr>
            <p:ph sz="half" idx="2"/>
          </p:nvPr>
        </p:nvSpPr>
        <p:spPr>
          <a:xfrm>
            <a:off x="6197600" y="1735139"/>
            <a:ext cx="475488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Date Placeholder 4"/>
          <p:cNvSpPr>
            <a:spLocks noGrp="1"/>
          </p:cNvSpPr>
          <p:nvPr>
            <p:ph type="dt" sz="half" idx="10"/>
          </p:nvPr>
        </p:nvSpPr>
        <p:spPr/>
        <p:txBody>
          <a:bodyPr/>
          <a:lstStyle/>
          <a:p>
            <a:fld id="{350DD7AB-269A-4C27-A873-FCA999613BE9}"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78101931-704B-4D3F-A6ED-08ADD653BF07}" type="slidenum">
              <a:rPr lang="de-CH" smtClean="0"/>
              <a:t>‹Nr.›</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CH" smtClean="0"/>
              <a:t>Mastertitelformat bearbeiten</a:t>
            </a:r>
            <a:endParaRPr/>
          </a:p>
        </p:txBody>
      </p:sp>
      <p:sp>
        <p:nvSpPr>
          <p:cNvPr id="3" name="Text Placeholder 2"/>
          <p:cNvSpPr>
            <a:spLocks noGrp="1"/>
          </p:cNvSpPr>
          <p:nvPr>
            <p:ph type="body" idx="1"/>
          </p:nvPr>
        </p:nvSpPr>
        <p:spPr>
          <a:xfrm>
            <a:off x="1295101" y="1419367"/>
            <a:ext cx="42672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4" name="Content Placeholder 3"/>
          <p:cNvSpPr>
            <a:spLocks noGrp="1"/>
          </p:cNvSpPr>
          <p:nvPr>
            <p:ph sz="half" idx="2"/>
          </p:nvPr>
        </p:nvSpPr>
        <p:spPr>
          <a:xfrm>
            <a:off x="1196489" y="2174876"/>
            <a:ext cx="475488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Text Placeholder 4"/>
          <p:cNvSpPr>
            <a:spLocks noGrp="1"/>
          </p:cNvSpPr>
          <p:nvPr>
            <p:ph type="body" sz="quarter" idx="3"/>
          </p:nvPr>
        </p:nvSpPr>
        <p:spPr>
          <a:xfrm>
            <a:off x="6573663" y="1419367"/>
            <a:ext cx="42672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CH" smtClean="0"/>
              <a:t>Mastertextformat bearbeiten</a:t>
            </a:r>
          </a:p>
        </p:txBody>
      </p:sp>
      <p:sp>
        <p:nvSpPr>
          <p:cNvPr id="6" name="Content Placeholder 5"/>
          <p:cNvSpPr>
            <a:spLocks noGrp="1"/>
          </p:cNvSpPr>
          <p:nvPr>
            <p:ph sz="quarter" idx="4"/>
          </p:nvPr>
        </p:nvSpPr>
        <p:spPr>
          <a:xfrm>
            <a:off x="6195352" y="2174876"/>
            <a:ext cx="475488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7" name="Date Placeholder 6"/>
          <p:cNvSpPr>
            <a:spLocks noGrp="1"/>
          </p:cNvSpPr>
          <p:nvPr>
            <p:ph type="dt" sz="half" idx="10"/>
          </p:nvPr>
        </p:nvSpPr>
        <p:spPr/>
        <p:txBody>
          <a:bodyPr/>
          <a:lstStyle/>
          <a:p>
            <a:fld id="{350DD7AB-269A-4C27-A873-FCA999613BE9}" type="datetimeFigureOut">
              <a:rPr lang="de-CH" smtClean="0"/>
              <a:t>23.06.21</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78101931-704B-4D3F-A6ED-08ADD653BF07}" type="slidenum">
              <a:rPr lang="de-CH" smtClean="0"/>
              <a:t>‹Nr.›</a:t>
            </a:fld>
            <a:endParaRPr lang="de-CH"/>
          </a:p>
        </p:txBody>
      </p:sp>
      <p:pic>
        <p:nvPicPr>
          <p:cNvPr id="11" name="Picture 10" descr="Comparison-Underline.png"/>
          <p:cNvPicPr>
            <a:picLocks noChangeAspect="1"/>
          </p:cNvPicPr>
          <p:nvPr/>
        </p:nvPicPr>
        <p:blipFill>
          <a:blip r:embed="rId2"/>
          <a:stretch>
            <a:fillRect/>
          </a:stretch>
        </p:blipFill>
        <p:spPr>
          <a:xfrm>
            <a:off x="1276053" y="1897041"/>
            <a:ext cx="4305300" cy="142875"/>
          </a:xfrm>
          <a:prstGeom prst="rect">
            <a:avLst/>
          </a:prstGeom>
        </p:spPr>
      </p:pic>
      <p:pic>
        <p:nvPicPr>
          <p:cNvPr id="13" name="Picture 12" descr="Comparison-Underline.png"/>
          <p:cNvPicPr>
            <a:picLocks noChangeAspect="1"/>
          </p:cNvPicPr>
          <p:nvPr/>
        </p:nvPicPr>
        <p:blipFill>
          <a:blip r:embed="rId2"/>
          <a:stretch>
            <a:fillRect/>
          </a:stretch>
        </p:blipFill>
        <p:spPr>
          <a:xfrm>
            <a:off x="6554614" y="1897041"/>
            <a:ext cx="4305300" cy="142875"/>
          </a:xfrm>
          <a:prstGeom prst="rect">
            <a:avLst/>
          </a:prstGeom>
        </p:spPr>
      </p:pic>
      <p:pic>
        <p:nvPicPr>
          <p:cNvPr id="12" name="Picture 11" descr="Comparison-Underline.png"/>
          <p:cNvPicPr>
            <a:picLocks noChangeAspect="1"/>
          </p:cNvPicPr>
          <p:nvPr/>
        </p:nvPicPr>
        <p:blipFill>
          <a:blip r:embed="rId2"/>
          <a:stretch>
            <a:fillRect/>
          </a:stretch>
        </p:blipFill>
        <p:spPr>
          <a:xfrm>
            <a:off x="1276053" y="1897041"/>
            <a:ext cx="4305300" cy="142875"/>
          </a:xfrm>
          <a:prstGeom prst="rect">
            <a:avLst/>
          </a:prstGeom>
        </p:spPr>
      </p:pic>
      <p:pic>
        <p:nvPicPr>
          <p:cNvPr id="14" name="Picture 13" descr="Comparison-Underline.png"/>
          <p:cNvPicPr>
            <a:picLocks noChangeAspect="1"/>
          </p:cNvPicPr>
          <p:nvPr/>
        </p:nvPicPr>
        <p:blipFill>
          <a:blip r:embed="rId2"/>
          <a:stretch>
            <a:fillRect/>
          </a:stretch>
        </p:blipFill>
        <p:spPr>
          <a:xfrm>
            <a:off x="6554614" y="1897041"/>
            <a:ext cx="4305300"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Inhalte, oben und un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mtClean="0"/>
              <a:t>Mastertitelformat bearbeiten</a:t>
            </a:r>
            <a:endParaRPr/>
          </a:p>
        </p:txBody>
      </p:sp>
      <p:sp>
        <p:nvSpPr>
          <p:cNvPr id="3" name="Content Placeholder 2"/>
          <p:cNvSpPr>
            <a:spLocks noGrp="1"/>
          </p:cNvSpPr>
          <p:nvPr>
            <p:ph sz="half" idx="1"/>
          </p:nvPr>
        </p:nvSpPr>
        <p:spPr>
          <a:xfrm>
            <a:off x="1219200" y="1735138"/>
            <a:ext cx="97536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5" name="Date Placeholder 4"/>
          <p:cNvSpPr>
            <a:spLocks noGrp="1"/>
          </p:cNvSpPr>
          <p:nvPr>
            <p:ph type="dt" sz="half" idx="10"/>
          </p:nvPr>
        </p:nvSpPr>
        <p:spPr/>
        <p:txBody>
          <a:bodyPr/>
          <a:lstStyle/>
          <a:p>
            <a:fld id="{350DD7AB-269A-4C27-A873-FCA999613BE9}" type="datetimeFigureOut">
              <a:rPr lang="de-CH" smtClean="0"/>
              <a:t>23.06.21</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78101931-704B-4D3F-A6ED-08ADD653BF07}" type="slidenum">
              <a:rPr lang="de-CH" smtClean="0"/>
              <a:t>‹Nr.›</a:t>
            </a:fld>
            <a:endParaRPr lang="de-CH"/>
          </a:p>
        </p:txBody>
      </p:sp>
      <p:sp>
        <p:nvSpPr>
          <p:cNvPr id="8" name="Content Placeholder 2"/>
          <p:cNvSpPr>
            <a:spLocks noGrp="1"/>
          </p:cNvSpPr>
          <p:nvPr>
            <p:ph sz="half" idx="13"/>
          </p:nvPr>
        </p:nvSpPr>
        <p:spPr>
          <a:xfrm>
            <a:off x="1219200" y="3870960"/>
            <a:ext cx="97536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1" y="503238"/>
            <a:ext cx="9751484" cy="868362"/>
          </a:xfrm>
          <a:prstGeom prst="rect">
            <a:avLst/>
          </a:prstGeom>
        </p:spPr>
        <p:txBody>
          <a:bodyPr vert="horz" lIns="91440" tIns="45720" rIns="91440" bIns="45720" rtlCol="0" anchor="ctr">
            <a:noAutofit/>
          </a:bodyPr>
          <a:lstStyle/>
          <a:p>
            <a:r>
              <a:rPr lang="de-CH" smtClean="0"/>
              <a:t>Mastertitelformat bearbeiten</a:t>
            </a:r>
            <a:endParaRPr/>
          </a:p>
        </p:txBody>
      </p:sp>
      <p:sp>
        <p:nvSpPr>
          <p:cNvPr id="3" name="Text Placeholder 2"/>
          <p:cNvSpPr>
            <a:spLocks noGrp="1"/>
          </p:cNvSpPr>
          <p:nvPr>
            <p:ph type="body" idx="1"/>
          </p:nvPr>
        </p:nvSpPr>
        <p:spPr>
          <a:xfrm>
            <a:off x="1219201" y="1735138"/>
            <a:ext cx="9751484" cy="4056062"/>
          </a:xfrm>
          <a:prstGeom prst="rect">
            <a:avLst/>
          </a:prstGeom>
        </p:spPr>
        <p:txBody>
          <a:bodyPr vert="horz" lIns="91440" tIns="45720" rIns="91440" bIns="45720" rtlCol="0">
            <a:normAutofit/>
          </a:bodyPr>
          <a:lstStyle/>
          <a:p>
            <a:pPr lvl="0"/>
            <a:r>
              <a:rPr lang="de-CH" smtClean="0"/>
              <a:t>Mastertextformat bearbeiten</a:t>
            </a:r>
          </a:p>
          <a:p>
            <a:pPr lvl="1"/>
            <a:r>
              <a:rPr lang="de-CH" smtClean="0"/>
              <a:t>Zweite Ebene</a:t>
            </a:r>
          </a:p>
          <a:p>
            <a:pPr lvl="2"/>
            <a:r>
              <a:rPr lang="de-CH" smtClean="0"/>
              <a:t>Dritte Ebene</a:t>
            </a:r>
          </a:p>
          <a:p>
            <a:pPr lvl="3"/>
            <a:r>
              <a:rPr lang="de-CH" smtClean="0"/>
              <a:t>Vierte Ebene</a:t>
            </a:r>
          </a:p>
          <a:p>
            <a:pPr lvl="4"/>
            <a:r>
              <a:rPr lang="de-CH" smtClean="0"/>
              <a:t>Fünfte Ebene</a:t>
            </a:r>
            <a:endParaRPr dirty="0"/>
          </a:p>
        </p:txBody>
      </p:sp>
      <p:sp>
        <p:nvSpPr>
          <p:cNvPr id="4" name="Date Placeholder 3"/>
          <p:cNvSpPr>
            <a:spLocks noGrp="1"/>
          </p:cNvSpPr>
          <p:nvPr>
            <p:ph type="dt" sz="half" idx="2"/>
          </p:nvPr>
        </p:nvSpPr>
        <p:spPr>
          <a:xfrm>
            <a:off x="10217917" y="6314462"/>
            <a:ext cx="17272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350DD7AB-269A-4C27-A873-FCA999613BE9}" type="datetimeFigureOut">
              <a:rPr lang="de-CH" smtClean="0"/>
              <a:t>23.06.21</a:t>
            </a:fld>
            <a:endParaRPr lang="de-CH"/>
          </a:p>
        </p:txBody>
      </p:sp>
      <p:sp>
        <p:nvSpPr>
          <p:cNvPr id="5" name="Footer Placeholder 4"/>
          <p:cNvSpPr>
            <a:spLocks noGrp="1"/>
          </p:cNvSpPr>
          <p:nvPr>
            <p:ph type="ftr" sz="quarter" idx="3"/>
          </p:nvPr>
        </p:nvSpPr>
        <p:spPr>
          <a:xfrm>
            <a:off x="5256810" y="6305797"/>
            <a:ext cx="4957289"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de-CH"/>
          </a:p>
        </p:txBody>
      </p:sp>
      <p:sp>
        <p:nvSpPr>
          <p:cNvPr id="6" name="Slide Number Placeholder 5"/>
          <p:cNvSpPr>
            <a:spLocks noGrp="1"/>
          </p:cNvSpPr>
          <p:nvPr>
            <p:ph type="sldNum" sz="quarter" idx="4"/>
          </p:nvPr>
        </p:nvSpPr>
        <p:spPr>
          <a:xfrm>
            <a:off x="10028517" y="5476097"/>
            <a:ext cx="1977408"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78101931-704B-4D3F-A6ED-08ADD653BF07}" type="slidenum">
              <a:rPr lang="de-CH" smtClean="0"/>
              <a:t>‹Nr.›</a:t>
            </a:fld>
            <a:endParaRPr lang="de-C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12.png"/><Relationship Id="rId1" Type="http://schemas.microsoft.com/office/2007/relationships/media" Target="../media/media1.m4a"/><Relationship Id="rId2" Type="http://schemas.openxmlformats.org/officeDocument/2006/relationships/audio" Target="../media/media1.m4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 xmlns:a16="http://schemas.microsoft.com/office/drawing/2014/main" id="{1F61D561-5952-4CCC-9A6B-D82CF3CA4AEC}"/>
              </a:ext>
            </a:extLst>
          </p:cNvPr>
          <p:cNvSpPr>
            <a:spLocks noGrp="1"/>
          </p:cNvSpPr>
          <p:nvPr>
            <p:ph idx="1"/>
          </p:nvPr>
        </p:nvSpPr>
        <p:spPr>
          <a:xfrm>
            <a:off x="628316" y="855578"/>
            <a:ext cx="10792326" cy="4639595"/>
          </a:xfrm>
        </p:spPr>
        <p:txBody>
          <a:bodyPr>
            <a:noAutofit/>
          </a:bodyPr>
          <a:lstStyle/>
          <a:p>
            <a:pPr marL="0" indent="0">
              <a:buNone/>
            </a:pPr>
            <a:r>
              <a:rPr lang="de-DE" sz="2100" dirty="0">
                <a:solidFill>
                  <a:srgbClr val="000000"/>
                </a:solidFill>
                <a:effectLst/>
                <a:latin typeface="Abadi Extra Light" panose="020B0204020104020204" pitchFamily="34" charset="0"/>
                <a:ea typeface="Calibri" panose="020F0502020204030204" pitchFamily="34" charset="0"/>
              </a:rPr>
              <a:t>Das Leben hat sich in diesen 365 Tagen so verändert, wie es wahrscheinlich niemand sich es je denken oder vorstellen hätte können. Alles wurde abgesagt. Läden, Restaurant und diverse Freizeit Aktivitäten mussten geschlossen werden. Auch mein Leben hat es betroffen, ich war/bin gerne unter vielen Menschen, was natürlich im Moment nicht möglich ist. Wobei ich der Meinung bin, dass wir hier auf dem Land sehr privilegiert sind im Moment und wir uns nicht zu fest beklagen sollten. Vor ein paar Wochen hatte ich mit meinen Cousinen aus Hamburg telefoniert, sie sind zwischen 5 und 11 Jahre halt. Die 3 sind seit über einem Jahr nur zuhause, haben Homeschooling und wenn sie dann alle 2 Wochen je 2 Tage mit getrennten Eingängen, Klassenseparate Pausen </a:t>
            </a:r>
            <a:r>
              <a:rPr lang="de-DE" sz="2100" dirty="0" err="1">
                <a:solidFill>
                  <a:srgbClr val="000000"/>
                </a:solidFill>
                <a:effectLst/>
                <a:latin typeface="Abadi Extra Light" panose="020B0204020104020204" pitchFamily="34" charset="0"/>
                <a:ea typeface="Calibri" panose="020F0502020204030204" pitchFamily="34" charset="0"/>
              </a:rPr>
              <a:t>usw</a:t>
            </a:r>
            <a:r>
              <a:rPr lang="de-DE" sz="2100" dirty="0">
                <a:solidFill>
                  <a:srgbClr val="000000"/>
                </a:solidFill>
                <a:effectLst/>
                <a:latin typeface="Abadi Extra Light" panose="020B0204020104020204" pitchFamily="34" charset="0"/>
                <a:ea typeface="Calibri" panose="020F0502020204030204" pitchFamily="34" charset="0"/>
              </a:rPr>
              <a:t> in die Schule gehen können, müssen sie z.B. zuerst Testen. Als ich das gehört hatte, habe ich gemerkt, dass wir hier nur mit unseren Masken noch ziemlich Glück gehabt haben. Ich bin zuversichtlich, dass wir irgendwann ein Leben nach Corona haben werden, in dem wir wieder ans Meer gehen können, Veranstaltungen nachgeholt und Geburtstage gefeiert werden können. Was ich hingegen weniger locker sehe ist die Lehrstellensuche im Moment. Viele Betriebe wollen gar keine Fremden Leute im Moment. Ich möchte zwar einen Medizinischen Beruf erlernen aber auch die Spitäler sind eher vorsichtig mit Schnupper Angebote</a:t>
            </a:r>
            <a:r>
              <a:rPr lang="de-DE" sz="2100" dirty="0" smtClean="0">
                <a:solidFill>
                  <a:srgbClr val="000000"/>
                </a:solidFill>
                <a:effectLst/>
                <a:latin typeface="Abadi Extra Light" panose="020B0204020104020204" pitchFamily="34" charset="0"/>
                <a:ea typeface="Calibri" panose="020F0502020204030204" pitchFamily="34" charset="0"/>
              </a:rPr>
              <a:t>.</a:t>
            </a:r>
            <a:endParaRPr lang="de-CH" sz="2100" dirty="0">
              <a:solidFill>
                <a:srgbClr val="000000"/>
              </a:solidFill>
              <a:latin typeface="Abadi Extra Light" panose="020B0204020104020204" pitchFamily="34" charset="0"/>
            </a:endParaRPr>
          </a:p>
        </p:txBody>
      </p:sp>
      <p:pic>
        <p:nvPicPr>
          <p:cNvPr id="8" name="Aufgezeichneter Sound">
            <a:hlinkClick r:id="" action="ppaction://media"/>
            <a:extLst>
              <a:ext uri="{FF2B5EF4-FFF2-40B4-BE49-F238E27FC236}">
                <a16:creationId xmlns="" xmlns:a16="http://schemas.microsoft.com/office/drawing/2014/main" id="{B302E955-2DBB-404B-8114-2B1F0271D4C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0" y="602411"/>
            <a:ext cx="773502" cy="773502"/>
          </a:xfrm>
          <a:prstGeom prst="rect">
            <a:avLst/>
          </a:prstGeom>
        </p:spPr>
      </p:pic>
    </p:spTree>
    <p:extLst>
      <p:ext uri="{BB962C8B-B14F-4D97-AF65-F5344CB8AC3E}">
        <p14:creationId xmlns:p14="http://schemas.microsoft.com/office/powerpoint/2010/main" val="21987175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350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lare">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Elare">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Elare">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0909A6CB5198948868D6B7FE4A51865" ma:contentTypeVersion="9" ma:contentTypeDescription="Ein neues Dokument erstellen." ma:contentTypeScope="" ma:versionID="e500e07f1bb4bb330745c236796c4521">
  <xsd:schema xmlns:xsd="http://www.w3.org/2001/XMLSchema" xmlns:xs="http://www.w3.org/2001/XMLSchema" xmlns:p="http://schemas.microsoft.com/office/2006/metadata/properties" xmlns:ns2="59238f53-0d07-4449-aab8-6412cbbad38d" targetNamespace="http://schemas.microsoft.com/office/2006/metadata/properties" ma:root="true" ma:fieldsID="7784350a191925d36c1f6386649100a3" ns2:_="">
    <xsd:import namespace="59238f53-0d07-4449-aab8-6412cbbad38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38f53-0d07-4449-aab8-6412cbbad3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9D79A4-B01F-4725-A014-CA99754AF3D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47E1CE2-DBB2-4DD5-A1E6-2B53945138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38f53-0d07-4449-aab8-6412cbbad3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4961F9-7CC7-458E-9AA9-65DE867F07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Elare.thmx</Template>
  <TotalTime>0</TotalTime>
  <Words>13</Words>
  <Application>Microsoft Macintosh PowerPoint</Application>
  <PresentationFormat>Benutzerdefiniert</PresentationFormat>
  <Paragraphs>1</Paragraphs>
  <Slides>1</Slides>
  <Notes>0</Notes>
  <HiddenSlides>0</HiddenSlides>
  <MMClips>1</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Elare</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365 Tage Corona</dc:title>
  <dc:creator>Anaïs Widmer</dc:creator>
  <cp:lastModifiedBy>Chrisoula Giata</cp:lastModifiedBy>
  <cp:revision>5</cp:revision>
  <dcterms:created xsi:type="dcterms:W3CDTF">2021-05-31T14:53:44Z</dcterms:created>
  <dcterms:modified xsi:type="dcterms:W3CDTF">2021-06-23T18:24:28Z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0x010100A0909A6CB5198948868D6B7FE4A51865</vt:lpwstr>
  </property>
</Properties>
</file>