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304" y="-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7" name="Freihand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ihandform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CH" smtClean="0"/>
              <a:t>Mastertitelformat bearbeiten</a:t>
            </a:r>
            <a:endParaRPr kumimoji="0" lang="en-US"/>
          </a:p>
        </p:txBody>
      </p:sp>
      <p:sp>
        <p:nvSpPr>
          <p:cNvPr id="17" name="Untertitel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CH" smtClean="0"/>
              <a:t>Master-Untertitelformat bearbeiten</a:t>
            </a:r>
            <a:endParaRPr kumimoji="0" lang="en-US"/>
          </a:p>
        </p:txBody>
      </p:sp>
      <p:sp>
        <p:nvSpPr>
          <p:cNvPr id="30" name="Datumsplatzhalter 29"/>
          <p:cNvSpPr>
            <a:spLocks noGrp="1"/>
          </p:cNvSpPr>
          <p:nvPr>
            <p:ph type="dt" sz="half" idx="10"/>
          </p:nvPr>
        </p:nvSpPr>
        <p:spPr/>
        <p:txBody>
          <a:bodyPr/>
          <a:lstStyle/>
          <a:p>
            <a:fld id="{C5B24BCD-3A74-4C13-9445-A94839D2C629}" type="datetimeFigureOut">
              <a:rPr lang="de-CH" smtClean="0"/>
              <a:t>23.06.21</a:t>
            </a:fld>
            <a:endParaRPr lang="de-CH"/>
          </a:p>
        </p:txBody>
      </p:sp>
      <p:sp>
        <p:nvSpPr>
          <p:cNvPr id="19" name="Fußzeilenplatzhalter 18"/>
          <p:cNvSpPr>
            <a:spLocks noGrp="1"/>
          </p:cNvSpPr>
          <p:nvPr>
            <p:ph type="ftr" sz="quarter" idx="11"/>
          </p:nvPr>
        </p:nvSpPr>
        <p:spPr/>
        <p:txBody>
          <a:bodyPr/>
          <a:lstStyle/>
          <a:p>
            <a:endParaRPr lang="de-CH"/>
          </a:p>
        </p:txBody>
      </p:sp>
      <p:sp>
        <p:nvSpPr>
          <p:cNvPr id="27" name="Foliennummernplatzhalter 26"/>
          <p:cNvSpPr>
            <a:spLocks noGrp="1"/>
          </p:cNvSpPr>
          <p:nvPr>
            <p:ph type="sldNum" sz="quarter" idx="12"/>
          </p:nvPr>
        </p:nvSpPr>
        <p:spPr/>
        <p:txBody>
          <a:bodyPr/>
          <a:lstStyle/>
          <a:p>
            <a:fld id="{694D095B-D3BD-4014-A900-95481D75DA5A}" type="slidenum">
              <a:rPr lang="de-CH" smtClean="0"/>
              <a:t>‹Nr.›</a:t>
            </a:fld>
            <a:endParaRPr lang="de-CH"/>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CH" smtClean="0"/>
              <a:t>Mastertitelformat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Datumsplatzhalter 3"/>
          <p:cNvSpPr>
            <a:spLocks noGrp="1"/>
          </p:cNvSpPr>
          <p:nvPr>
            <p:ph type="dt" sz="half" idx="10"/>
          </p:nvPr>
        </p:nvSpPr>
        <p:spPr/>
        <p:txBody>
          <a:bodyPr/>
          <a:lstStyle/>
          <a:p>
            <a:fld id="{C5B24BCD-3A74-4C13-9445-A94839D2C629}" type="datetimeFigureOut">
              <a:rPr lang="de-CH" smtClean="0"/>
              <a:t>23.06.21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94D095B-D3BD-4014-A900-95481D75DA5A}" type="slidenum">
              <a:rPr lang="de-CH" smtClean="0"/>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kumimoji="0" lang="de-CH" smtClean="0"/>
              <a:t>Mastertitelformat bearbeiten</a:t>
            </a:r>
            <a:endParaRPr kumimoji="0" lang="en-US"/>
          </a:p>
        </p:txBody>
      </p:sp>
      <p:sp>
        <p:nvSpPr>
          <p:cNvPr id="3" name="Vertikaler Textplatzhalter 2"/>
          <p:cNvSpPr>
            <a:spLocks noGrp="1"/>
          </p:cNvSpPr>
          <p:nvPr>
            <p:ph type="body" orient="vert" idx="1"/>
          </p:nvPr>
        </p:nvSpPr>
        <p:spPr>
          <a:xfrm>
            <a:off x="609600" y="274639"/>
            <a:ext cx="8026400" cy="5851525"/>
          </a:xfrm>
        </p:spPr>
        <p:txBody>
          <a:bodyPr vert="eaVert"/>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Datumsplatzhalter 3"/>
          <p:cNvSpPr>
            <a:spLocks noGrp="1"/>
          </p:cNvSpPr>
          <p:nvPr>
            <p:ph type="dt" sz="half" idx="10"/>
          </p:nvPr>
        </p:nvSpPr>
        <p:spPr/>
        <p:txBody>
          <a:bodyPr/>
          <a:lstStyle/>
          <a:p>
            <a:fld id="{C5B24BCD-3A74-4C13-9445-A94839D2C629}" type="datetimeFigureOut">
              <a:rPr lang="de-CH" smtClean="0"/>
              <a:t>23.06.21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94D095B-D3BD-4014-A900-95481D75DA5A}" type="slidenum">
              <a:rPr lang="de-CH" smtClean="0"/>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kumimoji="0" lang="de-CH" smtClean="0"/>
              <a:t>Mastertitelformat bearbeiten</a:t>
            </a:r>
            <a:endParaRPr kumimoji="0" lang="en-US"/>
          </a:p>
        </p:txBody>
      </p:sp>
      <p:sp>
        <p:nvSpPr>
          <p:cNvPr id="3" name="Inhaltsplatzhalter 2"/>
          <p:cNvSpPr>
            <a:spLocks noGrp="1"/>
          </p:cNvSpPr>
          <p:nvPr>
            <p:ph idx="1"/>
          </p:nvPr>
        </p:nvSpPr>
        <p:spPr/>
        <p:txBody>
          <a:body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Datumsplatzhalter 3"/>
          <p:cNvSpPr>
            <a:spLocks noGrp="1"/>
          </p:cNvSpPr>
          <p:nvPr>
            <p:ph type="dt" sz="half" idx="10"/>
          </p:nvPr>
        </p:nvSpPr>
        <p:spPr/>
        <p:txBody>
          <a:bodyPr/>
          <a:lstStyle/>
          <a:p>
            <a:fld id="{C5B24BCD-3A74-4C13-9445-A94839D2C629}" type="datetimeFigureOut">
              <a:rPr lang="de-CH" smtClean="0"/>
              <a:t>23.06.21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94D095B-D3BD-4014-A900-95481D75DA5A}" type="slidenum">
              <a:rPr lang="de-CH" smtClean="0"/>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7" name="Freihand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ihandform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el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CH" smtClean="0"/>
              <a:t>Mastertitelformat bearbeiten</a:t>
            </a:r>
            <a:endParaRPr kumimoji="0" lang="en-US"/>
          </a:p>
        </p:txBody>
      </p:sp>
      <p:sp>
        <p:nvSpPr>
          <p:cNvPr id="3" name="Textplatzhalt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CH" smtClean="0"/>
              <a:t>Mastertextformat bearbeiten</a:t>
            </a:r>
          </a:p>
        </p:txBody>
      </p:sp>
      <p:sp>
        <p:nvSpPr>
          <p:cNvPr id="4" name="Datumsplatzhalter 3"/>
          <p:cNvSpPr>
            <a:spLocks noGrp="1"/>
          </p:cNvSpPr>
          <p:nvPr>
            <p:ph type="dt" sz="half" idx="10"/>
          </p:nvPr>
        </p:nvSpPr>
        <p:spPr/>
        <p:txBody>
          <a:bodyPr/>
          <a:lstStyle/>
          <a:p>
            <a:fld id="{C5B24BCD-3A74-4C13-9445-A94839D2C629}" type="datetimeFigureOut">
              <a:rPr lang="de-CH" smtClean="0"/>
              <a:t>23.06.21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94D095B-D3BD-4014-A900-95481D75DA5A}" type="slidenum">
              <a:rPr lang="de-CH" smtClean="0"/>
              <a:t>‹Nr.›</a:t>
            </a:fld>
            <a:endParaRPr lang="de-C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9956800" cy="1143000"/>
          </a:xfrm>
        </p:spPr>
        <p:txBody>
          <a:bodyPr/>
          <a:lstStyle/>
          <a:p>
            <a:r>
              <a:rPr kumimoji="0" lang="de-CH" smtClean="0"/>
              <a:t>Mastertitelformat bearbeiten</a:t>
            </a:r>
            <a:endParaRPr kumimoji="0" lang="en-US"/>
          </a:p>
        </p:txBody>
      </p:sp>
      <p:sp>
        <p:nvSpPr>
          <p:cNvPr id="3" name="Inhaltsplatzhalt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4" name="Inhaltsplatzhalt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5" name="Datumsplatzhalter 4"/>
          <p:cNvSpPr>
            <a:spLocks noGrp="1"/>
          </p:cNvSpPr>
          <p:nvPr>
            <p:ph type="dt" sz="half" idx="10"/>
          </p:nvPr>
        </p:nvSpPr>
        <p:spPr/>
        <p:txBody>
          <a:bodyPr/>
          <a:lstStyle/>
          <a:p>
            <a:fld id="{C5B24BCD-3A74-4C13-9445-A94839D2C629}" type="datetimeFigureOut">
              <a:rPr lang="de-CH" smtClean="0"/>
              <a:t>23.06.21</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94D095B-D3BD-4014-A900-95481D75DA5A}" type="slidenum">
              <a:rPr lang="de-CH" smtClean="0"/>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10972800" cy="1143000"/>
          </a:xfrm>
        </p:spPr>
        <p:txBody>
          <a:bodyPr anchor="ctr"/>
          <a:lstStyle>
            <a:lvl1pPr>
              <a:defRPr/>
            </a:lvl1pPr>
          </a:lstStyle>
          <a:p>
            <a:r>
              <a:rPr kumimoji="0" lang="de-CH" smtClean="0"/>
              <a:t>Mastertitelformat bearbeiten</a:t>
            </a:r>
            <a:endParaRPr kumimoji="0" lang="en-US"/>
          </a:p>
        </p:txBody>
      </p:sp>
      <p:sp>
        <p:nvSpPr>
          <p:cNvPr id="3" name="Textplatzhalter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CH" smtClean="0"/>
              <a:t>Mastertextformat bearbeiten</a:t>
            </a:r>
          </a:p>
        </p:txBody>
      </p:sp>
      <p:sp>
        <p:nvSpPr>
          <p:cNvPr id="4" name="Textplatzhalter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CH" smtClean="0"/>
              <a:t>Mastertextformat bearbeiten</a:t>
            </a:r>
          </a:p>
        </p:txBody>
      </p:sp>
      <p:sp>
        <p:nvSpPr>
          <p:cNvPr id="5" name="Inhaltsplatzhalt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6" name="Inhaltsplatzhalt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7" name="Datumsplatzhalter 6"/>
          <p:cNvSpPr>
            <a:spLocks noGrp="1"/>
          </p:cNvSpPr>
          <p:nvPr>
            <p:ph type="dt" sz="half" idx="10"/>
          </p:nvPr>
        </p:nvSpPr>
        <p:spPr/>
        <p:txBody>
          <a:bodyPr/>
          <a:lstStyle/>
          <a:p>
            <a:fld id="{C5B24BCD-3A74-4C13-9445-A94839D2C629}" type="datetimeFigureOut">
              <a:rPr lang="de-CH" smtClean="0"/>
              <a:t>23.06.21</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694D095B-D3BD-4014-A900-95481D75DA5A}" type="slidenum">
              <a:rPr lang="de-CH" smtClean="0"/>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320"/>
            <a:ext cx="9960864" cy="1143000"/>
          </a:xfrm>
        </p:spPr>
        <p:txBody>
          <a:bodyPr anchor="ctr"/>
          <a:lstStyle>
            <a:lvl1pPr algn="l">
              <a:defRPr sz="4600"/>
            </a:lvl1pPr>
          </a:lstStyle>
          <a:p>
            <a:r>
              <a:rPr kumimoji="0" lang="de-CH" smtClean="0"/>
              <a:t>Mastertitelformat bearbeiten</a:t>
            </a:r>
            <a:endParaRPr kumimoji="0" lang="en-US"/>
          </a:p>
        </p:txBody>
      </p:sp>
      <p:sp>
        <p:nvSpPr>
          <p:cNvPr id="7" name="Datumsplatzhalter 6"/>
          <p:cNvSpPr>
            <a:spLocks noGrp="1"/>
          </p:cNvSpPr>
          <p:nvPr>
            <p:ph type="dt" sz="half" idx="10"/>
          </p:nvPr>
        </p:nvSpPr>
        <p:spPr/>
        <p:txBody>
          <a:bodyPr/>
          <a:lstStyle/>
          <a:p>
            <a:fld id="{C5B24BCD-3A74-4C13-9445-A94839D2C629}" type="datetimeFigureOut">
              <a:rPr lang="de-CH" smtClean="0"/>
              <a:t>23.06.21</a:t>
            </a:fld>
            <a:endParaRPr lang="de-CH"/>
          </a:p>
        </p:txBody>
      </p:sp>
      <p:sp>
        <p:nvSpPr>
          <p:cNvPr id="8" name="Foliennummernplatzhalter 7"/>
          <p:cNvSpPr>
            <a:spLocks noGrp="1"/>
          </p:cNvSpPr>
          <p:nvPr>
            <p:ph type="sldNum" sz="quarter" idx="11"/>
          </p:nvPr>
        </p:nvSpPr>
        <p:spPr/>
        <p:txBody>
          <a:bodyPr/>
          <a:lstStyle/>
          <a:p>
            <a:fld id="{694D095B-D3BD-4014-A900-95481D75DA5A}" type="slidenum">
              <a:rPr lang="de-CH" smtClean="0"/>
              <a:t>‹Nr.›</a:t>
            </a:fld>
            <a:endParaRPr lang="de-CH"/>
          </a:p>
        </p:txBody>
      </p:sp>
      <p:sp>
        <p:nvSpPr>
          <p:cNvPr id="9" name="Fußzeilenplatzhalter 8"/>
          <p:cNvSpPr>
            <a:spLocks noGrp="1"/>
          </p:cNvSpPr>
          <p:nvPr>
            <p:ph type="ftr" sz="quarter" idx="12"/>
          </p:nvPr>
        </p:nvSpPr>
        <p:spPr/>
        <p:txBody>
          <a:bodyPr/>
          <a:lstStyle/>
          <a:p>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5B24BCD-3A74-4C13-9445-A94839D2C629}" type="datetimeFigureOut">
              <a:rPr lang="de-CH" smtClean="0"/>
              <a:t>23.06.21</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94D095B-D3BD-4014-A900-95481D75DA5A}" type="slidenum">
              <a:rPr lang="de-CH" smtClean="0"/>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de-CH" smtClean="0"/>
              <a:t>Mastertitelformat bearbeiten</a:t>
            </a:r>
            <a:endParaRPr kumimoji="0" lang="en-US"/>
          </a:p>
        </p:txBody>
      </p:sp>
      <p:sp>
        <p:nvSpPr>
          <p:cNvPr id="3" name="Textplatzhalt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de-CH" smtClean="0"/>
              <a:t>Mastertextformat bearbeiten</a:t>
            </a:r>
          </a:p>
        </p:txBody>
      </p:sp>
      <p:sp>
        <p:nvSpPr>
          <p:cNvPr id="4" name="Inhaltsplatzhalt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de-CH" smtClean="0"/>
              <a:t>Mastertextformat bearbeiten</a:t>
            </a:r>
          </a:p>
          <a:p>
            <a:pPr lvl="1" eaLnBrk="1" latinLnBrk="0" hangingPunct="1"/>
            <a:r>
              <a:rPr lang="de-CH" smtClean="0"/>
              <a:t>Zweite Ebene</a:t>
            </a:r>
          </a:p>
          <a:p>
            <a:pPr lvl="2" eaLnBrk="1" latinLnBrk="0" hangingPunct="1"/>
            <a:r>
              <a:rPr lang="de-CH" smtClean="0"/>
              <a:t>Dritte Ebene</a:t>
            </a:r>
          </a:p>
          <a:p>
            <a:pPr lvl="3" eaLnBrk="1" latinLnBrk="0" hangingPunct="1"/>
            <a:r>
              <a:rPr lang="de-CH" smtClean="0"/>
              <a:t>Vierte Ebene</a:t>
            </a:r>
          </a:p>
          <a:p>
            <a:pPr lvl="4" eaLnBrk="1" latinLnBrk="0" hangingPunct="1"/>
            <a:r>
              <a:rPr lang="de-CH" smtClean="0"/>
              <a:t>Fünfte Ebene</a:t>
            </a:r>
            <a:endParaRPr kumimoji="0" lang="en-US"/>
          </a:p>
        </p:txBody>
      </p:sp>
      <p:sp>
        <p:nvSpPr>
          <p:cNvPr id="5" name="Datumsplatzhalter 4"/>
          <p:cNvSpPr>
            <a:spLocks noGrp="1"/>
          </p:cNvSpPr>
          <p:nvPr>
            <p:ph type="dt" sz="half" idx="10"/>
          </p:nvPr>
        </p:nvSpPr>
        <p:spPr/>
        <p:txBody>
          <a:bodyPr/>
          <a:lstStyle/>
          <a:p>
            <a:fld id="{C5B24BCD-3A74-4C13-9445-A94839D2C629}" type="datetimeFigureOut">
              <a:rPr lang="de-CH" smtClean="0"/>
              <a:t>23.06.21</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a:xfrm>
            <a:off x="10875264" y="6422065"/>
            <a:ext cx="1016000" cy="365125"/>
          </a:xfrm>
        </p:spPr>
        <p:txBody>
          <a:bodyPr/>
          <a:lstStyle/>
          <a:p>
            <a:fld id="{694D095B-D3BD-4014-A900-95481D75DA5A}" type="slidenum">
              <a:rPr lang="de-CH" smtClean="0"/>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de-CH" smtClean="0"/>
              <a:t>Mastertitelformat bearbeiten</a:t>
            </a:r>
            <a:endParaRPr kumimoji="0" lang="en-US"/>
          </a:p>
        </p:txBody>
      </p:sp>
      <p:sp>
        <p:nvSpPr>
          <p:cNvPr id="3" name="Bildplatzhalt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de-CH" smtClean="0"/>
              <a:t>Bild auf Platzhalter ziehen oder durch Klicken auf Symbol hinzufügen</a:t>
            </a:r>
            <a:endParaRPr kumimoji="0" lang="en-US" dirty="0"/>
          </a:p>
        </p:txBody>
      </p:sp>
      <p:sp>
        <p:nvSpPr>
          <p:cNvPr id="4" name="Textplatzhalt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CH" smtClean="0"/>
              <a:t>Mastertextformat bearbeiten</a:t>
            </a:r>
          </a:p>
        </p:txBody>
      </p:sp>
      <p:sp>
        <p:nvSpPr>
          <p:cNvPr id="5" name="Datumsplatzhalter 4"/>
          <p:cNvSpPr>
            <a:spLocks noGrp="1"/>
          </p:cNvSpPr>
          <p:nvPr>
            <p:ph type="dt" sz="half" idx="10"/>
          </p:nvPr>
        </p:nvSpPr>
        <p:spPr>
          <a:xfrm>
            <a:off x="609600" y="6422065"/>
            <a:ext cx="2844800" cy="365125"/>
          </a:xfrm>
        </p:spPr>
        <p:txBody>
          <a:bodyPr/>
          <a:lstStyle/>
          <a:p>
            <a:fld id="{C5B24BCD-3A74-4C13-9445-A94839D2C629}" type="datetimeFigureOut">
              <a:rPr lang="de-CH" smtClean="0"/>
              <a:t>23.06.21</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94D095B-D3BD-4014-A900-95481D75DA5A}" type="slidenum">
              <a:rPr lang="de-CH" smtClean="0"/>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ihand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ihand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platzhalt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de-CH" smtClean="0"/>
              <a:t>Mastertitelformat bearbeiten</a:t>
            </a:r>
            <a:endParaRPr kumimoji="0" lang="en-US"/>
          </a:p>
        </p:txBody>
      </p:sp>
      <p:sp>
        <p:nvSpPr>
          <p:cNvPr id="30" name="Textplatzhalter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de-CH" smtClean="0"/>
              <a:t>Mastertextformat bearbeiten</a:t>
            </a:r>
          </a:p>
          <a:p>
            <a:pPr lvl="1" eaLnBrk="1" latinLnBrk="0" hangingPunct="1"/>
            <a:r>
              <a:rPr kumimoji="0" lang="de-CH" smtClean="0"/>
              <a:t>Zweite Ebene</a:t>
            </a:r>
          </a:p>
          <a:p>
            <a:pPr lvl="2" eaLnBrk="1" latinLnBrk="0" hangingPunct="1"/>
            <a:r>
              <a:rPr kumimoji="0" lang="de-CH" smtClean="0"/>
              <a:t>Dritte Ebene</a:t>
            </a:r>
          </a:p>
          <a:p>
            <a:pPr lvl="3" eaLnBrk="1" latinLnBrk="0" hangingPunct="1"/>
            <a:r>
              <a:rPr kumimoji="0" lang="de-CH" smtClean="0"/>
              <a:t>Vierte Ebene</a:t>
            </a:r>
          </a:p>
          <a:p>
            <a:pPr lvl="4" eaLnBrk="1" latinLnBrk="0" hangingPunct="1"/>
            <a:r>
              <a:rPr kumimoji="0" lang="de-CH" smtClean="0"/>
              <a:t>Fünfte Ebene</a:t>
            </a:r>
            <a:endParaRPr kumimoji="0" lang="en-US"/>
          </a:p>
        </p:txBody>
      </p:sp>
      <p:sp>
        <p:nvSpPr>
          <p:cNvPr id="10" name="Datumsplatzhalter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5B24BCD-3A74-4C13-9445-A94839D2C629}" type="datetimeFigureOut">
              <a:rPr lang="de-CH" smtClean="0"/>
              <a:t>23.06.21</a:t>
            </a:fld>
            <a:endParaRPr lang="de-CH"/>
          </a:p>
        </p:txBody>
      </p:sp>
      <p:sp>
        <p:nvSpPr>
          <p:cNvPr id="22" name="Fußzeilenplatzhalter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de-CH"/>
          </a:p>
        </p:txBody>
      </p:sp>
      <p:sp>
        <p:nvSpPr>
          <p:cNvPr id="18" name="Foliennummernplatzhalter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94D095B-D3BD-4014-A900-95481D75DA5A}" type="slidenum">
              <a:rPr lang="de-CH" smtClean="0"/>
              <a:t>‹Nr.›</a:t>
            </a:fld>
            <a:endParaRPr lang="de-CH"/>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87B58C9-FC92-4F0F-8EC8-922B3C78B28C}"/>
              </a:ext>
            </a:extLst>
          </p:cNvPr>
          <p:cNvSpPr>
            <a:spLocks noGrp="1"/>
          </p:cNvSpPr>
          <p:nvPr>
            <p:ph type="ctrTitle"/>
          </p:nvPr>
        </p:nvSpPr>
        <p:spPr>
          <a:xfrm>
            <a:off x="515923" y="542422"/>
            <a:ext cx="8731014" cy="5270736"/>
          </a:xfrm>
        </p:spPr>
        <p:txBody>
          <a:bodyPr>
            <a:noAutofit/>
          </a:bodyPr>
          <a:lstStyle/>
          <a:p>
            <a:pPr algn="l" rtl="0" fontAlgn="base"/>
            <a:r>
              <a:rPr lang="de-DE" sz="2000" b="0" i="0" dirty="0">
                <a:solidFill>
                  <a:srgbClr val="2F5496"/>
                </a:solidFill>
                <a:effectLst/>
                <a:latin typeface="Century Gothic" panose="020B0502020202020204" pitchFamily="34" charset="0"/>
              </a:rPr>
              <a:t> </a:t>
            </a:r>
            <a:r>
              <a:rPr lang="de-DE" sz="2000" b="0" i="0" dirty="0">
                <a:effectLst/>
              </a:rPr>
              <a:t/>
            </a:r>
            <a:br>
              <a:rPr lang="de-DE" sz="2000" b="0" i="0" dirty="0">
                <a:effectLst/>
              </a:rPr>
            </a:br>
            <a:r>
              <a:rPr lang="de-DE" sz="1600" b="0" i="0" dirty="0">
                <a:solidFill>
                  <a:srgbClr val="FFFFFF"/>
                </a:solidFill>
                <a:effectLst/>
                <a:latin typeface="Century Gothic" panose="020B0502020202020204" pitchFamily="34" charset="0"/>
              </a:rPr>
              <a:t>Anfangs hat mich Corona ein bisschen belastet, weil es etwas Neues war, dass man vorher nicht gekannt hatte. Auch das Homeschooling war anfangs speziell, denn man war sich gewohnt, jeden Tag in die Schule zu gehen und die Kollegen und Lehrer zu sehen. Ich bin aber sehr schnell mit der neuen Situation klargekommen und habe gehofft, dass es bald wieder besser wird. Auf meinen Alltag während dem Homeschooling hatte Corona schon eine Auswirkung. Man konnte selber entscheiden wann man was macht und ich wurde so auch selbstständiger, was etwas Positives ist. Auf mich selbst und auf meinen normalen Alltag hat Corona keine </a:t>
            </a:r>
            <a:r>
              <a:rPr lang="de-DE" sz="1600" b="0" i="0" dirty="0" err="1">
                <a:solidFill>
                  <a:srgbClr val="FFFFFF"/>
                </a:solidFill>
                <a:effectLst/>
                <a:latin typeface="Century Gothic" panose="020B0502020202020204" pitchFamily="34" charset="0"/>
              </a:rPr>
              <a:t>grossen</a:t>
            </a:r>
            <a:r>
              <a:rPr lang="de-DE" sz="1600" b="0" i="0" dirty="0">
                <a:solidFill>
                  <a:srgbClr val="FFFFFF"/>
                </a:solidFill>
                <a:effectLst/>
                <a:latin typeface="Century Gothic" panose="020B0502020202020204" pitchFamily="34" charset="0"/>
              </a:rPr>
              <a:t> Auswirkungen. Desto länger es Corona schon gibt, umso normaler wurde es für mich. In der Schule musste man sich anfangs noch an die Masken gewöhnen. Am Anfang hat man sie vielleicht auch mal zuhause vergessen oder so, aber inzwischen ist auch das für mich wie normal geworden. Aufgrund von Corona konnte ich bisher nicht schnuppern gehen, was sehr schade ist. Aber da es jetzt schon ein bisschen besser geworden ist, habe ich bald die Gelegenheit dazu. Während Corona vermisse/vermisste ich kleine Dinge wie meine </a:t>
            </a:r>
            <a:r>
              <a:rPr lang="de-DE" sz="1600" b="0" i="0" dirty="0" err="1">
                <a:solidFill>
                  <a:srgbClr val="FFFFFF"/>
                </a:solidFill>
                <a:effectLst/>
                <a:latin typeface="Century Gothic" panose="020B0502020202020204" pitchFamily="34" charset="0"/>
              </a:rPr>
              <a:t>Grosseltern</a:t>
            </a:r>
            <a:r>
              <a:rPr lang="de-DE" sz="1600" b="0" i="0" dirty="0">
                <a:solidFill>
                  <a:srgbClr val="FFFFFF"/>
                </a:solidFill>
                <a:effectLst/>
                <a:latin typeface="Century Gothic" panose="020B0502020202020204" pitchFamily="34" charset="0"/>
              </a:rPr>
              <a:t> oder andere Verwandte zu besuchen, teilweise auch Mannschaftssport zu machen oder ein Eishockey Spiel live zu schauen. Hoffentlich wird die Lage, jetzt auch mit den Impfungen, besser und man kann bald wieder alles machen. </a:t>
            </a:r>
            <a:endParaRPr lang="de-CH" sz="1600" dirty="0">
              <a:solidFill>
                <a:srgbClr val="FFFFFF"/>
              </a:solidFill>
              <a:latin typeface="+mn-lt"/>
            </a:endParaRPr>
          </a:p>
        </p:txBody>
      </p:sp>
      <p:pic>
        <p:nvPicPr>
          <p:cNvPr id="4" name="Aufgezeichneter Sound">
            <a:hlinkClick r:id="" action="ppaction://media"/>
            <a:extLst>
              <a:ext uri="{FF2B5EF4-FFF2-40B4-BE49-F238E27FC236}">
                <a16:creationId xmlns="" xmlns:a16="http://schemas.microsoft.com/office/drawing/2014/main" id="{9F6424C2-1A2A-4260-90AF-D979DED8E3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529839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3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Haemera">
  <a:themeElements>
    <a:clrScheme name="Krios">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Haemer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Haemer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36EC46-3437-4572-BC26-8A9A3E385B1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2E6CE8-10C2-4B1C-8958-C28339A2F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03D0F0-8473-47F3-9A8E-73512D95A4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Haemera.thmx</Template>
  <TotalTime>0</TotalTime>
  <Words>0</Words>
  <Application>Microsoft Macintosh PowerPoint</Application>
  <PresentationFormat>Benutzerdefiniert</PresentationFormat>
  <Paragraphs>1</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Haemera</vt:lpstr>
      <vt:lpstr>  Anfangs hat mich Corona ein bisschen belastet, weil es etwas Neues war, dass man vorher nicht gekannt hatte. Auch das Homeschooling war anfangs speziell, denn man war sich gewohnt, jeden Tag in die Schule zu gehen und die Kollegen und Lehrer zu sehen. Ich bin aber sehr schnell mit der neuen Situation klargekommen und habe gehofft, dass es bald wieder besser wird. Auf meinen Alltag während dem Homeschooling hatte Corona schon eine Auswirkung. Man konnte selber entscheiden wann man was macht und ich wurde so auch selbstständiger, was etwas Positives ist. Auf mich selbst und auf meinen normalen Alltag hat Corona keine grossen Auswirkungen. Desto länger es Corona schon gibt, umso normaler wurde es für mich. In der Schule musste man sich anfangs noch an die Masken gewöhnen. Am Anfang hat man sie vielleicht auch mal zuhause vergessen oder so, aber inzwischen ist auch das für mich wie normal geworden. Aufgrund von Corona konnte ich bisher nicht schnuppern gehen, was sehr schade ist. Aber da es jetzt schon ein bisschen besser geworden ist, habe ich bald die Gelegenheit dazu. Während Corona vermisse/vermisste ich kleine Dinge wie meine Grosseltern oder andere Verwandte zu besuchen, teilweise auch Mannschaftssport zu machen oder ein Eishockey Spiel live zu schauen. Hoffentlich wird die Lage, jetzt auch mit den Impfungen, besser und man kann bald wieder alles machen.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365 Tage Corona  Anfangs hat mich Corona ein bisschen belastet, weil es etwas Neues war, dass man vorher nicht gekannt hatte. Auch das Homeschooling war anfangs speziell, denn man war sich gewohnt, jeden Tag in die Schule zu gehen und die Kollegen und Lehrer zu sehen. Ich bin aber sehr schnell mit der neuen Situation klargekommen und habe gehofft, dass es bald wieder besser wird. Auf meinen Alltag während dem Homeschooling hatte Corona schon eine Auswirkung. Man konnte selber entscheiden wann man was macht und ich wurde so auch selbstständiger, was etwas Positives ist. Auf mich selbst und auf meinen normalen Alltag hat Corona keine grossen Auswirkungen. Desto länger es Corona schon gibt, umso normaler wurde es für mich. In der Schule musste man sich anfangs noch an die Masken gewöhnen. Am Anfang hat man sie vielleicht auch mal zuhause vergessen oder so, aber inzwischen ist auch das für mich wie normal geworden. Aufgrund von Corona konnte ich bisher nicht schnuppern gehen, was sehr schade ist. Aber da es jetzt schon ein bisschen besser geworden ist, habe ich bald die Gelegenheit dazu. Während Corona vermisse/vermisste ich kleine Dinge wie meine Grosseltern oder andere Verwandte zu besuchen, teilweise auch Mannschaftssport zu machen oder ein Eishockey Spiel live zu schauen. Hoffentlich wird die Lage, jetzt auch mit den Impfungen, besser und man kann bald wieder alles machen.   Anina, B2a </dc:title>
  <dc:creator>Nicole Kaufmann</dc:creator>
  <cp:lastModifiedBy>Chrisoula Giata</cp:lastModifiedBy>
  <cp:revision>3</cp:revision>
  <dcterms:created xsi:type="dcterms:W3CDTF">2021-06-01T18:21:15Z</dcterms:created>
  <dcterms:modified xsi:type="dcterms:W3CDTF">2021-06-23T18:23:34Z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