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m4a" ContentType="audio/unknown"/>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93" d="100"/>
          <a:sy n="93" d="100"/>
        </p:scale>
        <p:origin x="-232" y="-5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6" Type="http://schemas.openxmlformats.org/officeDocument/2006/relationships/printerSettings" Target="printerSettings/printerSettings1.bin"/><Relationship Id="rId7" Type="http://schemas.openxmlformats.org/officeDocument/2006/relationships/presProps" Target="presProps.xml"/><Relationship Id="rId8" Type="http://schemas.openxmlformats.org/officeDocument/2006/relationships/viewProps" Target="viewProps.xml"/><Relationship Id="rId9" Type="http://schemas.openxmlformats.org/officeDocument/2006/relationships/theme" Target="theme/theme1.xml"/><Relationship Id="rId10" Type="http://schemas.openxmlformats.org/officeDocument/2006/relationships/tableStyles" Target="tableStyles.xml"/><Relationship Id="rId1" Type="http://schemas.openxmlformats.org/officeDocument/2006/relationships/customXml" Target="../customXml/item1.xml"/><Relationship Id="rId2" Type="http://schemas.openxmlformats.org/officeDocument/2006/relationships/customXml" Target="../customXml/item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7" name="Rectangle 6"/>
          <p:cNvSpPr/>
          <p:nvPr/>
        </p:nvSpPr>
        <p:spPr>
          <a:xfrm>
            <a:off x="1770888" y="1295401"/>
            <a:ext cx="8650224"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763895" y="1524000"/>
            <a:ext cx="8664211"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de-CH" smtClean="0"/>
              <a:t>Mastertitelformat bearbeiten</a:t>
            </a:r>
            <a:endParaRPr/>
          </a:p>
        </p:txBody>
      </p:sp>
      <p:sp>
        <p:nvSpPr>
          <p:cNvPr id="3" name="Subtitle 2"/>
          <p:cNvSpPr>
            <a:spLocks noGrp="1"/>
          </p:cNvSpPr>
          <p:nvPr>
            <p:ph type="subTitle" idx="1"/>
          </p:nvPr>
        </p:nvSpPr>
        <p:spPr>
          <a:xfrm>
            <a:off x="1763895" y="3299013"/>
            <a:ext cx="8664212"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CH" smtClean="0"/>
              <a:t>Master-Untertitelformat bearbeiten</a:t>
            </a:r>
            <a:endParaRPr dirty="0"/>
          </a:p>
        </p:txBody>
      </p:sp>
      <p:sp>
        <p:nvSpPr>
          <p:cNvPr id="4" name="Date Placeholder 3"/>
          <p:cNvSpPr>
            <a:spLocks noGrp="1"/>
          </p:cNvSpPr>
          <p:nvPr>
            <p:ph type="dt" sz="half" idx="10"/>
          </p:nvPr>
        </p:nvSpPr>
        <p:spPr/>
        <p:txBody>
          <a:bodyPr/>
          <a:lstStyle/>
          <a:p>
            <a:fld id="{D3EB3054-B75A-4BD7-8B3E-8DC0F614FAF3}" type="datetimeFigureOut">
              <a:rPr lang="de-DE" smtClean="0"/>
              <a:t>23.06.21</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802006FE-6571-4354-8775-F8708372C227}" type="slidenum">
              <a:rPr lang="de-DE" smtClean="0"/>
              <a:t>‹Nr.›</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ild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711198" y="611872"/>
            <a:ext cx="5439393" cy="1162050"/>
          </a:xfrm>
        </p:spPr>
        <p:txBody>
          <a:bodyPr anchor="b"/>
          <a:lstStyle>
            <a:lvl1pPr algn="ctr">
              <a:defRPr sz="3600" b="0"/>
            </a:lvl1pPr>
          </a:lstStyle>
          <a:p>
            <a:r>
              <a:rPr lang="de-CH" smtClean="0"/>
              <a:t>Mastertitelformat bearbeiten</a:t>
            </a:r>
            <a:endParaRPr/>
          </a:p>
        </p:txBody>
      </p:sp>
      <p:sp>
        <p:nvSpPr>
          <p:cNvPr id="4" name="Text Placeholder 3"/>
          <p:cNvSpPr>
            <a:spLocks noGrp="1"/>
          </p:cNvSpPr>
          <p:nvPr>
            <p:ph type="body" sz="half" idx="2"/>
          </p:nvPr>
        </p:nvSpPr>
        <p:spPr>
          <a:xfrm>
            <a:off x="711198" y="1787856"/>
            <a:ext cx="5439393"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CH" smtClean="0"/>
              <a:t>Mastertextformat bearbeiten</a:t>
            </a:r>
          </a:p>
        </p:txBody>
      </p:sp>
      <p:sp>
        <p:nvSpPr>
          <p:cNvPr id="5" name="Date Placeholder 4"/>
          <p:cNvSpPr>
            <a:spLocks noGrp="1"/>
          </p:cNvSpPr>
          <p:nvPr>
            <p:ph type="dt" sz="half" idx="10"/>
          </p:nvPr>
        </p:nvSpPr>
        <p:spPr/>
        <p:txBody>
          <a:bodyPr/>
          <a:lstStyle/>
          <a:p>
            <a:fld id="{D3EB3054-B75A-4BD7-8B3E-8DC0F614FAF3}" type="datetimeFigureOut">
              <a:rPr lang="de-DE" smtClean="0"/>
              <a:t>23.06.21</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802006FE-6571-4354-8775-F8708372C227}" type="slidenum">
              <a:rPr lang="de-DE" smtClean="0"/>
              <a:t>‹Nr.›</a:t>
            </a:fld>
            <a:endParaRPr lang="de-DE"/>
          </a:p>
        </p:txBody>
      </p:sp>
      <p:sp>
        <p:nvSpPr>
          <p:cNvPr id="8" name="Picture Placeholder 2"/>
          <p:cNvSpPr>
            <a:spLocks noGrp="1"/>
          </p:cNvSpPr>
          <p:nvPr>
            <p:ph type="pic" idx="1"/>
          </p:nvPr>
        </p:nvSpPr>
        <p:spPr>
          <a:xfrm>
            <a:off x="6787489" y="359393"/>
            <a:ext cx="48768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CH" smtClean="0"/>
              <a:t>Bild auf Platzhalter ziehen oder durch Klicken auf Symbol hinzufügen</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smtClean="0"/>
              <a:t>Mastertitelformat bearbeiten</a:t>
            </a:r>
            <a:endParaRPr/>
          </a:p>
        </p:txBody>
      </p:sp>
      <p:sp>
        <p:nvSpPr>
          <p:cNvPr id="3" name="Vertical Text Placeholder 2"/>
          <p:cNvSpPr>
            <a:spLocks noGrp="1"/>
          </p:cNvSpPr>
          <p:nvPr>
            <p:ph type="body" orient="vert" idx="1"/>
          </p:nvPr>
        </p:nvSpPr>
        <p:spPr/>
        <p:txBody>
          <a:bodyPr vert="eaVert"/>
          <a:lstStyle>
            <a:lvl5pPr>
              <a:defRPr/>
            </a:lvl5p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dirty="0"/>
          </a:p>
        </p:txBody>
      </p:sp>
      <p:sp>
        <p:nvSpPr>
          <p:cNvPr id="4" name="Date Placeholder 3"/>
          <p:cNvSpPr>
            <a:spLocks noGrp="1"/>
          </p:cNvSpPr>
          <p:nvPr>
            <p:ph type="dt" sz="half" idx="10"/>
          </p:nvPr>
        </p:nvSpPr>
        <p:spPr/>
        <p:txBody>
          <a:bodyPr/>
          <a:lstStyle/>
          <a:p>
            <a:fld id="{D3EB3054-B75A-4BD7-8B3E-8DC0F614FAF3}" type="datetimeFigureOut">
              <a:rPr lang="de-DE" smtClean="0"/>
              <a:t>23.06.21</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802006FE-6571-4354-8775-F8708372C227}" type="slidenum">
              <a:rPr lang="de-DE" smtClean="0"/>
              <a:t>‹Nr.›</a:t>
            </a:fld>
            <a:endParaRPr lang="de-D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26389" y="368301"/>
            <a:ext cx="2032000" cy="5575300"/>
          </a:xfrm>
        </p:spPr>
        <p:txBody>
          <a:bodyPr vert="eaVert"/>
          <a:lstStyle/>
          <a:p>
            <a:r>
              <a:rPr lang="de-CH" smtClean="0"/>
              <a:t>Mastertitelformat bearbeiten</a:t>
            </a:r>
            <a:endParaRPr/>
          </a:p>
        </p:txBody>
      </p:sp>
      <p:sp>
        <p:nvSpPr>
          <p:cNvPr id="3" name="Vertical Text Placeholder 2"/>
          <p:cNvSpPr>
            <a:spLocks noGrp="1"/>
          </p:cNvSpPr>
          <p:nvPr>
            <p:ph type="body" orient="vert" idx="1"/>
          </p:nvPr>
        </p:nvSpPr>
        <p:spPr>
          <a:xfrm>
            <a:off x="732365" y="368301"/>
            <a:ext cx="8919635" cy="5575300"/>
          </a:xfrm>
        </p:spPr>
        <p:txBody>
          <a:bodyPr vert="eaVert"/>
          <a:lstStyle>
            <a:lvl5pPr>
              <a:defRPr/>
            </a:lvl5p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dirty="0"/>
          </a:p>
        </p:txBody>
      </p:sp>
      <p:sp>
        <p:nvSpPr>
          <p:cNvPr id="4" name="Date Placeholder 3"/>
          <p:cNvSpPr>
            <a:spLocks noGrp="1"/>
          </p:cNvSpPr>
          <p:nvPr>
            <p:ph type="dt" sz="half" idx="10"/>
          </p:nvPr>
        </p:nvSpPr>
        <p:spPr/>
        <p:txBody>
          <a:bodyPr/>
          <a:lstStyle/>
          <a:p>
            <a:fld id="{D3EB3054-B75A-4BD7-8B3E-8DC0F614FAF3}" type="datetimeFigureOut">
              <a:rPr lang="de-DE" smtClean="0"/>
              <a:t>23.06.21</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802006FE-6571-4354-8775-F8708372C227}" type="slidenum">
              <a:rPr lang="de-DE" smtClean="0"/>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smtClean="0"/>
              <a:t>Mastertitelformat bearbeiten</a:t>
            </a:r>
            <a:endParaRPr/>
          </a:p>
        </p:txBody>
      </p:sp>
      <p:sp>
        <p:nvSpPr>
          <p:cNvPr id="3" name="Content Placeholder 2"/>
          <p:cNvSpPr>
            <a:spLocks noGrp="1"/>
          </p:cNvSpPr>
          <p:nvPr>
            <p:ph idx="1"/>
          </p:nvPr>
        </p:nvSpPr>
        <p:spPr/>
        <p:txBody>
          <a:bodyPr/>
          <a:lstStyle>
            <a:lvl5pPr>
              <a:defRPr/>
            </a:lvl5p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dirty="0"/>
          </a:p>
        </p:txBody>
      </p:sp>
      <p:sp>
        <p:nvSpPr>
          <p:cNvPr id="4" name="Date Placeholder 3"/>
          <p:cNvSpPr>
            <a:spLocks noGrp="1"/>
          </p:cNvSpPr>
          <p:nvPr>
            <p:ph type="dt" sz="half" idx="10"/>
          </p:nvPr>
        </p:nvSpPr>
        <p:spPr/>
        <p:txBody>
          <a:bodyPr/>
          <a:lstStyle/>
          <a:p>
            <a:fld id="{D3EB3054-B75A-4BD7-8B3E-8DC0F614FAF3}" type="datetimeFigureOut">
              <a:rPr lang="de-DE" smtClean="0"/>
              <a:t>23.06.21</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802006FE-6571-4354-8775-F8708372C227}" type="slidenum">
              <a:rPr lang="de-DE" smtClean="0"/>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elfolie mit Bild">
    <p:spTree>
      <p:nvGrpSpPr>
        <p:cNvPr id="1" name=""/>
        <p:cNvGrpSpPr/>
        <p:nvPr/>
      </p:nvGrpSpPr>
      <p:grpSpPr>
        <a:xfrm>
          <a:off x="0" y="0"/>
          <a:ext cx="0" cy="0"/>
          <a:chOff x="0" y="0"/>
          <a:chExt cx="0" cy="0"/>
        </a:xfrm>
      </p:grpSpPr>
      <p:sp>
        <p:nvSpPr>
          <p:cNvPr id="2" name="Title 1"/>
          <p:cNvSpPr>
            <a:spLocks noGrp="1"/>
          </p:cNvSpPr>
          <p:nvPr>
            <p:ph type="ctrTitle"/>
          </p:nvPr>
        </p:nvSpPr>
        <p:spPr>
          <a:xfrm>
            <a:off x="484718" y="3352802"/>
            <a:ext cx="11222567" cy="1470025"/>
          </a:xfrm>
        </p:spPr>
        <p:txBody>
          <a:bodyPr/>
          <a:lstStyle/>
          <a:p>
            <a:r>
              <a:rPr lang="de-CH" smtClean="0"/>
              <a:t>Mastertitelformat bearbeiten</a:t>
            </a:r>
            <a:endParaRPr dirty="0"/>
          </a:p>
        </p:txBody>
      </p:sp>
      <p:sp>
        <p:nvSpPr>
          <p:cNvPr id="3" name="Subtitle 2"/>
          <p:cNvSpPr>
            <a:spLocks noGrp="1"/>
          </p:cNvSpPr>
          <p:nvPr>
            <p:ph type="subTitle" idx="1"/>
          </p:nvPr>
        </p:nvSpPr>
        <p:spPr>
          <a:xfrm>
            <a:off x="484718" y="4771030"/>
            <a:ext cx="11222567"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CH" smtClean="0"/>
              <a:t>Master-Untertitelformat bearbeiten</a:t>
            </a:r>
            <a:endParaRPr dirty="0"/>
          </a:p>
        </p:txBody>
      </p:sp>
      <p:sp>
        <p:nvSpPr>
          <p:cNvPr id="4" name="Date Placeholder 3"/>
          <p:cNvSpPr>
            <a:spLocks noGrp="1"/>
          </p:cNvSpPr>
          <p:nvPr>
            <p:ph type="dt" sz="half" idx="10"/>
          </p:nvPr>
        </p:nvSpPr>
        <p:spPr/>
        <p:txBody>
          <a:bodyPr/>
          <a:lstStyle/>
          <a:p>
            <a:fld id="{D3EB3054-B75A-4BD7-8B3E-8DC0F614FAF3}" type="datetimeFigureOut">
              <a:rPr lang="de-DE" smtClean="0"/>
              <a:t>23.06.21</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802006FE-6571-4354-8775-F8708372C227}" type="slidenum">
              <a:rPr lang="de-DE" smtClean="0"/>
              <a:t>‹Nr.›</a:t>
            </a:fld>
            <a:endParaRPr lang="de-DE"/>
          </a:p>
        </p:txBody>
      </p:sp>
      <p:sp>
        <p:nvSpPr>
          <p:cNvPr id="9" name="Picture Placeholder 2"/>
          <p:cNvSpPr>
            <a:spLocks noGrp="1"/>
          </p:cNvSpPr>
          <p:nvPr>
            <p:ph type="pic" idx="13"/>
          </p:nvPr>
        </p:nvSpPr>
        <p:spPr>
          <a:xfrm>
            <a:off x="494640" y="363538"/>
            <a:ext cx="1120272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CH" smtClean="0"/>
              <a:t>Bild auf Platzhalter ziehen oder durch Klicken auf Symbol hinzufügen</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732367" y="2403145"/>
            <a:ext cx="10742084" cy="1362075"/>
          </a:xfrm>
        </p:spPr>
        <p:txBody>
          <a:bodyPr anchor="b" anchorCtr="0"/>
          <a:lstStyle>
            <a:lvl1pPr algn="ctr">
              <a:defRPr sz="4600" b="0" cap="none" baseline="0"/>
            </a:lvl1pPr>
          </a:lstStyle>
          <a:p>
            <a:r>
              <a:rPr lang="de-CH" smtClean="0"/>
              <a:t>Mastertitelformat bearbeiten</a:t>
            </a:r>
            <a:endParaRPr/>
          </a:p>
        </p:txBody>
      </p:sp>
      <p:sp>
        <p:nvSpPr>
          <p:cNvPr id="3" name="Text Placeholder 2"/>
          <p:cNvSpPr>
            <a:spLocks noGrp="1"/>
          </p:cNvSpPr>
          <p:nvPr>
            <p:ph type="body" idx="1"/>
          </p:nvPr>
        </p:nvSpPr>
        <p:spPr>
          <a:xfrm>
            <a:off x="732367" y="3736006"/>
            <a:ext cx="10742084"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CH" smtClean="0"/>
              <a:t>Mastertextformat bearbeiten</a:t>
            </a:r>
          </a:p>
        </p:txBody>
      </p:sp>
      <p:sp>
        <p:nvSpPr>
          <p:cNvPr id="4" name="Date Placeholder 3"/>
          <p:cNvSpPr>
            <a:spLocks noGrp="1"/>
          </p:cNvSpPr>
          <p:nvPr>
            <p:ph type="dt" sz="half" idx="10"/>
          </p:nvPr>
        </p:nvSpPr>
        <p:spPr/>
        <p:txBody>
          <a:bodyPr/>
          <a:lstStyle/>
          <a:p>
            <a:fld id="{D3EB3054-B75A-4BD7-8B3E-8DC0F614FAF3}" type="datetimeFigureOut">
              <a:rPr lang="de-DE" smtClean="0"/>
              <a:t>23.06.21</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802006FE-6571-4354-8775-F8708372C227}" type="slidenum">
              <a:rPr lang="de-DE" smtClean="0"/>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a:xfrm>
            <a:off x="732367" y="107576"/>
            <a:ext cx="10723035" cy="1336956"/>
          </a:xfrm>
        </p:spPr>
        <p:txBody>
          <a:bodyPr/>
          <a:lstStyle/>
          <a:p>
            <a:r>
              <a:rPr lang="de-CH" smtClean="0"/>
              <a:t>Mastertitelformat bearbeiten</a:t>
            </a:r>
            <a:endParaRPr/>
          </a:p>
        </p:txBody>
      </p:sp>
      <p:sp>
        <p:nvSpPr>
          <p:cNvPr id="3" name="Content Placeholder 2"/>
          <p:cNvSpPr>
            <a:spLocks noGrp="1"/>
          </p:cNvSpPr>
          <p:nvPr>
            <p:ph sz="half" idx="1"/>
          </p:nvPr>
        </p:nvSpPr>
        <p:spPr>
          <a:xfrm>
            <a:off x="732367" y="1600201"/>
            <a:ext cx="512064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dirty="0"/>
          </a:p>
        </p:txBody>
      </p:sp>
      <p:sp>
        <p:nvSpPr>
          <p:cNvPr id="4" name="Content Placeholder 3"/>
          <p:cNvSpPr>
            <a:spLocks noGrp="1"/>
          </p:cNvSpPr>
          <p:nvPr>
            <p:ph sz="half" idx="2"/>
          </p:nvPr>
        </p:nvSpPr>
        <p:spPr>
          <a:xfrm>
            <a:off x="6334761" y="1600201"/>
            <a:ext cx="512064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dirty="0"/>
          </a:p>
        </p:txBody>
      </p:sp>
      <p:sp>
        <p:nvSpPr>
          <p:cNvPr id="5" name="Date Placeholder 4"/>
          <p:cNvSpPr>
            <a:spLocks noGrp="1"/>
          </p:cNvSpPr>
          <p:nvPr>
            <p:ph type="dt" sz="half" idx="10"/>
          </p:nvPr>
        </p:nvSpPr>
        <p:spPr/>
        <p:txBody>
          <a:bodyPr/>
          <a:lstStyle/>
          <a:p>
            <a:fld id="{D3EB3054-B75A-4BD7-8B3E-8DC0F614FAF3}" type="datetimeFigureOut">
              <a:rPr lang="de-DE" smtClean="0"/>
              <a:t>23.06.21</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802006FE-6571-4354-8775-F8708372C227}" type="slidenum">
              <a:rPr lang="de-DE" smtClean="0"/>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732365" y="107576"/>
            <a:ext cx="10723035" cy="1336956"/>
          </a:xfrm>
        </p:spPr>
        <p:txBody>
          <a:bodyPr/>
          <a:lstStyle>
            <a:lvl1pPr>
              <a:defRPr/>
            </a:lvl1pPr>
          </a:lstStyle>
          <a:p>
            <a:r>
              <a:rPr lang="de-CH" smtClean="0"/>
              <a:t>Mastertitelformat bearbeiten</a:t>
            </a:r>
            <a:endParaRPr/>
          </a:p>
        </p:txBody>
      </p:sp>
      <p:sp>
        <p:nvSpPr>
          <p:cNvPr id="3" name="Text Placeholder 2"/>
          <p:cNvSpPr>
            <a:spLocks noGrp="1"/>
          </p:cNvSpPr>
          <p:nvPr>
            <p:ph type="body" idx="1"/>
          </p:nvPr>
        </p:nvSpPr>
        <p:spPr>
          <a:xfrm>
            <a:off x="732365" y="1453225"/>
            <a:ext cx="512064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CH" smtClean="0"/>
              <a:t>Mastertextformat bearbeiten</a:t>
            </a:r>
          </a:p>
        </p:txBody>
      </p:sp>
      <p:sp>
        <p:nvSpPr>
          <p:cNvPr id="4" name="Content Placeholder 3"/>
          <p:cNvSpPr>
            <a:spLocks noGrp="1"/>
          </p:cNvSpPr>
          <p:nvPr>
            <p:ph sz="half" idx="2"/>
          </p:nvPr>
        </p:nvSpPr>
        <p:spPr>
          <a:xfrm>
            <a:off x="732365" y="2347416"/>
            <a:ext cx="512064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dirty="0"/>
          </a:p>
        </p:txBody>
      </p:sp>
      <p:sp>
        <p:nvSpPr>
          <p:cNvPr id="5" name="Text Placeholder 4"/>
          <p:cNvSpPr>
            <a:spLocks noGrp="1"/>
          </p:cNvSpPr>
          <p:nvPr>
            <p:ph type="body" sz="quarter" idx="3"/>
          </p:nvPr>
        </p:nvSpPr>
        <p:spPr>
          <a:xfrm>
            <a:off x="6334760" y="1453225"/>
            <a:ext cx="512064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CH" smtClean="0"/>
              <a:t>Mastertextformat bearbeiten</a:t>
            </a:r>
          </a:p>
        </p:txBody>
      </p:sp>
      <p:sp>
        <p:nvSpPr>
          <p:cNvPr id="6" name="Content Placeholder 5"/>
          <p:cNvSpPr>
            <a:spLocks noGrp="1"/>
          </p:cNvSpPr>
          <p:nvPr>
            <p:ph sz="quarter" idx="4"/>
          </p:nvPr>
        </p:nvSpPr>
        <p:spPr>
          <a:xfrm>
            <a:off x="6334760" y="2347416"/>
            <a:ext cx="512064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dirty="0"/>
          </a:p>
        </p:txBody>
      </p:sp>
      <p:sp>
        <p:nvSpPr>
          <p:cNvPr id="7" name="Date Placeholder 6"/>
          <p:cNvSpPr>
            <a:spLocks noGrp="1"/>
          </p:cNvSpPr>
          <p:nvPr>
            <p:ph type="dt" sz="half" idx="10"/>
          </p:nvPr>
        </p:nvSpPr>
        <p:spPr/>
        <p:txBody>
          <a:bodyPr/>
          <a:lstStyle/>
          <a:p>
            <a:fld id="{D3EB3054-B75A-4BD7-8B3E-8DC0F614FAF3}" type="datetimeFigureOut">
              <a:rPr lang="de-DE" smtClean="0"/>
              <a:t>23.06.21</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802006FE-6571-4354-8775-F8708372C227}" type="slidenum">
              <a:rPr lang="de-DE" smtClean="0"/>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smtClean="0"/>
              <a:t>Mastertitelformat bearbeiten</a:t>
            </a:r>
            <a:endParaRPr/>
          </a:p>
        </p:txBody>
      </p:sp>
      <p:sp>
        <p:nvSpPr>
          <p:cNvPr id="3" name="Date Placeholder 2"/>
          <p:cNvSpPr>
            <a:spLocks noGrp="1"/>
          </p:cNvSpPr>
          <p:nvPr>
            <p:ph type="dt" sz="half" idx="10"/>
          </p:nvPr>
        </p:nvSpPr>
        <p:spPr/>
        <p:txBody>
          <a:bodyPr/>
          <a:lstStyle/>
          <a:p>
            <a:fld id="{D3EB3054-B75A-4BD7-8B3E-8DC0F614FAF3}" type="datetimeFigureOut">
              <a:rPr lang="de-DE" smtClean="0"/>
              <a:t>23.06.21</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802006FE-6571-4354-8775-F8708372C227}" type="slidenum">
              <a:rPr lang="de-DE" smtClean="0"/>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EB3054-B75A-4BD7-8B3E-8DC0F614FAF3}" type="datetimeFigureOut">
              <a:rPr lang="de-DE" smtClean="0"/>
              <a:t>23.06.21</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802006FE-6571-4354-8775-F8708372C227}" type="slidenum">
              <a:rPr lang="de-DE" smtClean="0"/>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711199" y="611872"/>
            <a:ext cx="5120640" cy="1162050"/>
          </a:xfrm>
        </p:spPr>
        <p:txBody>
          <a:bodyPr anchor="b"/>
          <a:lstStyle>
            <a:lvl1pPr algn="ctr">
              <a:defRPr sz="3600" b="0"/>
            </a:lvl1pPr>
          </a:lstStyle>
          <a:p>
            <a:r>
              <a:rPr lang="de-CH" smtClean="0"/>
              <a:t>Mastertitelformat bearbeiten</a:t>
            </a:r>
            <a:endParaRPr/>
          </a:p>
        </p:txBody>
      </p:sp>
      <p:sp>
        <p:nvSpPr>
          <p:cNvPr id="3" name="Content Placeholder 2"/>
          <p:cNvSpPr>
            <a:spLocks noGrp="1"/>
          </p:cNvSpPr>
          <p:nvPr>
            <p:ph idx="1"/>
          </p:nvPr>
        </p:nvSpPr>
        <p:spPr>
          <a:xfrm>
            <a:off x="6323765" y="368300"/>
            <a:ext cx="512064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dirty="0"/>
          </a:p>
        </p:txBody>
      </p:sp>
      <p:sp>
        <p:nvSpPr>
          <p:cNvPr id="4" name="Text Placeholder 3"/>
          <p:cNvSpPr>
            <a:spLocks noGrp="1"/>
          </p:cNvSpPr>
          <p:nvPr>
            <p:ph type="body" sz="half" idx="2"/>
          </p:nvPr>
        </p:nvSpPr>
        <p:spPr>
          <a:xfrm>
            <a:off x="711199" y="1787856"/>
            <a:ext cx="512064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CH" smtClean="0"/>
              <a:t>Mastertextformat bearbeiten</a:t>
            </a:r>
          </a:p>
        </p:txBody>
      </p:sp>
      <p:sp>
        <p:nvSpPr>
          <p:cNvPr id="5" name="Date Placeholder 4"/>
          <p:cNvSpPr>
            <a:spLocks noGrp="1"/>
          </p:cNvSpPr>
          <p:nvPr>
            <p:ph type="dt" sz="half" idx="10"/>
          </p:nvPr>
        </p:nvSpPr>
        <p:spPr/>
        <p:txBody>
          <a:bodyPr/>
          <a:lstStyle/>
          <a:p>
            <a:fld id="{D3EB3054-B75A-4BD7-8B3E-8DC0F614FAF3}" type="datetimeFigureOut">
              <a:rPr lang="de-DE" smtClean="0"/>
              <a:t>23.06.21</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802006FE-6571-4354-8775-F8708372C227}" type="slidenum">
              <a:rPr lang="de-DE" smtClean="0"/>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2367" y="107576"/>
            <a:ext cx="10723035" cy="1336956"/>
          </a:xfrm>
          <a:prstGeom prst="rect">
            <a:avLst/>
          </a:prstGeom>
        </p:spPr>
        <p:txBody>
          <a:bodyPr vert="horz" lIns="91440" tIns="45720" rIns="91440" bIns="45720" rtlCol="0" anchor="b" anchorCtr="0">
            <a:noAutofit/>
          </a:bodyPr>
          <a:lstStyle/>
          <a:p>
            <a:r>
              <a:rPr lang="de-CH" smtClean="0"/>
              <a:t>Mastertitelformat bearbeiten</a:t>
            </a:r>
            <a:endParaRPr/>
          </a:p>
        </p:txBody>
      </p:sp>
      <p:sp>
        <p:nvSpPr>
          <p:cNvPr id="3" name="Text Placeholder 2"/>
          <p:cNvSpPr>
            <a:spLocks noGrp="1"/>
          </p:cNvSpPr>
          <p:nvPr>
            <p:ph type="body" idx="1"/>
          </p:nvPr>
        </p:nvSpPr>
        <p:spPr>
          <a:xfrm>
            <a:off x="732367" y="1600201"/>
            <a:ext cx="10723035" cy="4343400"/>
          </a:xfrm>
          <a:prstGeom prst="rect">
            <a:avLst/>
          </a:prstGeom>
        </p:spPr>
        <p:txBody>
          <a:bodyPr vert="horz" lIns="91440" tIns="45720" rIns="91440" bIns="45720" rtlCol="0">
            <a:normAutofit/>
          </a:body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dirty="0"/>
          </a:p>
        </p:txBody>
      </p:sp>
      <p:sp>
        <p:nvSpPr>
          <p:cNvPr id="4" name="Date Placeholder 3"/>
          <p:cNvSpPr>
            <a:spLocks noGrp="1"/>
          </p:cNvSpPr>
          <p:nvPr>
            <p:ph type="dt" sz="half" idx="2"/>
          </p:nvPr>
        </p:nvSpPr>
        <p:spPr>
          <a:xfrm>
            <a:off x="7506447" y="6275669"/>
            <a:ext cx="2844800" cy="365125"/>
          </a:xfrm>
          <a:prstGeom prst="rect">
            <a:avLst/>
          </a:prstGeom>
        </p:spPr>
        <p:txBody>
          <a:bodyPr vert="horz" lIns="91440" tIns="45720" rIns="91440" bIns="45720" rtlCol="0" anchor="ctr"/>
          <a:lstStyle>
            <a:lvl1pPr algn="r">
              <a:defRPr sz="1200">
                <a:solidFill>
                  <a:schemeClr val="bg1"/>
                </a:solidFill>
              </a:defRPr>
            </a:lvl1pPr>
          </a:lstStyle>
          <a:p>
            <a:fld id="{D3EB3054-B75A-4BD7-8B3E-8DC0F614FAF3}" type="datetimeFigureOut">
              <a:rPr lang="de-DE" smtClean="0"/>
              <a:t>23.06.21</a:t>
            </a:fld>
            <a:endParaRPr lang="de-DE"/>
          </a:p>
        </p:txBody>
      </p:sp>
      <p:sp>
        <p:nvSpPr>
          <p:cNvPr id="5" name="Footer Placeholder 4"/>
          <p:cNvSpPr>
            <a:spLocks noGrp="1"/>
          </p:cNvSpPr>
          <p:nvPr>
            <p:ph type="ftr" sz="quarter" idx="3"/>
          </p:nvPr>
        </p:nvSpPr>
        <p:spPr>
          <a:xfrm>
            <a:off x="352611" y="6275669"/>
            <a:ext cx="6454588" cy="365125"/>
          </a:xfrm>
          <a:prstGeom prst="rect">
            <a:avLst/>
          </a:prstGeom>
        </p:spPr>
        <p:txBody>
          <a:bodyPr vert="horz" lIns="91440" tIns="45720" rIns="91440" bIns="45720" rtlCol="0" anchor="ctr"/>
          <a:lstStyle>
            <a:lvl1pPr algn="l">
              <a:defRPr sz="1200">
                <a:solidFill>
                  <a:schemeClr val="bg1"/>
                </a:solidFill>
              </a:defRPr>
            </a:lvl1pPr>
          </a:lstStyle>
          <a:p>
            <a:endParaRPr lang="de-DE"/>
          </a:p>
        </p:txBody>
      </p:sp>
      <p:sp>
        <p:nvSpPr>
          <p:cNvPr id="6" name="Slide Number Placeholder 5"/>
          <p:cNvSpPr>
            <a:spLocks noGrp="1"/>
          </p:cNvSpPr>
          <p:nvPr>
            <p:ph type="sldNum" sz="quarter" idx="4"/>
          </p:nvPr>
        </p:nvSpPr>
        <p:spPr>
          <a:xfrm>
            <a:off x="10530541" y="6275669"/>
            <a:ext cx="1320800" cy="365125"/>
          </a:xfrm>
          <a:prstGeom prst="rect">
            <a:avLst/>
          </a:prstGeom>
        </p:spPr>
        <p:txBody>
          <a:bodyPr vert="horz" lIns="91440" tIns="45720" rIns="91440" bIns="45720" rtlCol="0" anchor="ctr"/>
          <a:lstStyle>
            <a:lvl1pPr algn="r">
              <a:defRPr sz="3600">
                <a:solidFill>
                  <a:schemeClr val="bg1"/>
                </a:solidFill>
              </a:defRPr>
            </a:lvl1pPr>
          </a:lstStyle>
          <a:p>
            <a:fld id="{802006FE-6571-4354-8775-F8708372C227}" type="slidenum">
              <a:rPr lang="de-DE" smtClean="0"/>
              <a:t>‹Nr.›</a:t>
            </a:fld>
            <a:endParaRPr lang="de-DE"/>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2.png"/><Relationship Id="rId1" Type="http://schemas.microsoft.com/office/2007/relationships/media" Target="../media/media1.m4a"/><Relationship Id="rId2" Type="http://schemas.openxmlformats.org/officeDocument/2006/relationships/audio" Target="../media/media1.m4a"/></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a:extLst>
              <a:ext uri="{FF2B5EF4-FFF2-40B4-BE49-F238E27FC236}">
                <a16:creationId xmlns="" xmlns:a16="http://schemas.microsoft.com/office/drawing/2014/main" id="{869EB9A2-F7AC-4143-B927-67DF9ABE44F4}"/>
              </a:ext>
            </a:extLst>
          </p:cNvPr>
          <p:cNvSpPr>
            <a:spLocks noGrp="1"/>
          </p:cNvSpPr>
          <p:nvPr>
            <p:ph idx="1"/>
          </p:nvPr>
        </p:nvSpPr>
        <p:spPr>
          <a:xfrm>
            <a:off x="508179" y="514617"/>
            <a:ext cx="11207692" cy="5809230"/>
          </a:xfrm>
        </p:spPr>
        <p:txBody>
          <a:bodyPr>
            <a:noAutofit/>
          </a:bodyPr>
          <a:lstStyle/>
          <a:p>
            <a:pPr marL="0" indent="0" algn="ctr">
              <a:buNone/>
            </a:pPr>
            <a:r>
              <a:rPr lang="de-DE" sz="2000" b="0" i="0" dirty="0">
                <a:solidFill>
                  <a:srgbClr val="000000"/>
                </a:solidFill>
                <a:effectLst/>
                <a:latin typeface="Times New Roman" panose="02020603050405020304" pitchFamily="18" charset="0"/>
              </a:rPr>
              <a:t>Corona hat meinen Schulalltag nicht ziemlich geändert. Das Einzige was neu ist, sind die Masken und das ganze Lüften, sonst ist es wie früher, man geht in die Schule, bekommt Hausaugaben, geht nach Hause, macht Hausaufgaben und lernt für Tests. Aber Corona hat meinen Ferienalltag ziemlich geändert. Meine Familie und ich reisen sehr viel und das ist mit Corona nicht mehr möglich. Ich war z.B. noch nie in den Frühlingsferien zwei Wochen zu Hause und dann musste ich plötzlich zwei Wochen zu Hause in den Ferien sein und das ist so komisch, weil man zu Hause wie eingesperrt ist. Man konnte nicht viel machen. Jeder einzelne Tag war wie der Andere. Es fühlte sich an als hätte es kein Ende. Ich hatte während dem Fernunterricht Geburtstag und es fühlte sich gar nicht so an als hätte man Geburtstag, weil es etwa gleich, wie die anderen Tage war. Jetzt wenn ich wieder in die Schule gehen kann, merkt man, wenn es Wochenende und wenn es während der Woche ist. Ich glaube das Virus nimmt schon einen gewissen Stellenwert bei jedem ein, weil man schon eingeschränkt wird. Man muss bei den Restaurants nur auf Terrasse essen, wenn man in ein bestimmtes Land einreist, muss man in die Quarantäne, wenn man Einkaufen oder shoppen geht muss man eine Maske anziehen usw... Irgendwie belastet mich Corona schon auf eine Art und Weise, weil ich meine Großeltern sehr wenig sehe, sie wohnen in Ungarn und im Wallis und mit Corona sehe ich sie noch weniger. Wenn wir sie mal besuchen wollen, machen wir immer einen Schnelltest, damit wir sie nicht anstecken, falls wir positiv wären, </a:t>
            </a:r>
            <a:r>
              <a:rPr lang="de-DE" sz="2000" b="0" i="0" dirty="0" smtClean="0">
                <a:solidFill>
                  <a:srgbClr val="000000"/>
                </a:solidFill>
                <a:effectLst/>
                <a:latin typeface="Times New Roman" panose="02020603050405020304" pitchFamily="18" charset="0"/>
              </a:rPr>
              <a:t>weil meine</a:t>
            </a:r>
            <a:r>
              <a:rPr lang="de-DE" sz="2000" b="0" i="0" dirty="0">
                <a:solidFill>
                  <a:srgbClr val="000000"/>
                </a:solidFill>
                <a:effectLst/>
                <a:latin typeface="Times New Roman" panose="02020603050405020304" pitchFamily="18" charset="0"/>
              </a:rPr>
              <a:t> Großeltern schon ziemlich alt sind. Meine Großmutter ist schon über zwei Monate im Krankenhaus und nur eine Person darf sie im Tag besuchen  und das bedeutet ich habe sie schon sehr lange nicht gesehen und mit ihr gesprochen. Das einzige Positive an Corona ist, dass man viel weniger Abgase verbraucht, weil nicht so viele Flugzeuge fliegen... und somit kann sich die Erde ein bisschen erholen. </a:t>
            </a:r>
            <a:r>
              <a:rPr lang="de-DE" sz="1900" b="0" i="0" dirty="0">
                <a:solidFill>
                  <a:srgbClr val="000000"/>
                </a:solidFill>
                <a:effectLst/>
                <a:latin typeface="Times New Roman" panose="02020603050405020304" pitchFamily="18" charset="0"/>
              </a:rPr>
              <a:t>				</a:t>
            </a:r>
            <a:endParaRPr lang="de-CH" sz="1900" dirty="0"/>
          </a:p>
        </p:txBody>
      </p:sp>
      <p:pic>
        <p:nvPicPr>
          <p:cNvPr id="7" name="Aufgezeichneter Sound">
            <a:hlinkClick r:id="" action="ppaction://media"/>
            <a:extLst>
              <a:ext uri="{FF2B5EF4-FFF2-40B4-BE49-F238E27FC236}">
                <a16:creationId xmlns="" xmlns:a16="http://schemas.microsoft.com/office/drawing/2014/main" id="{38EF3B02-3066-4011-B0B5-2A6E765B5CC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15774998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6698"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Zephyros">
  <a:themeElements>
    <a:clrScheme name="Winkel">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Zephyros">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Zephyros">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A0909A6CB5198948868D6B7FE4A51865" ma:contentTypeVersion="9" ma:contentTypeDescription="Ein neues Dokument erstellen." ma:contentTypeScope="" ma:versionID="e500e07f1bb4bb330745c236796c4521">
  <xsd:schema xmlns:xsd="http://www.w3.org/2001/XMLSchema" xmlns:xs="http://www.w3.org/2001/XMLSchema" xmlns:p="http://schemas.microsoft.com/office/2006/metadata/properties" xmlns:ns2="59238f53-0d07-4449-aab8-6412cbbad38d" targetNamespace="http://schemas.microsoft.com/office/2006/metadata/properties" ma:root="true" ma:fieldsID="7784350a191925d36c1f6386649100a3" ns2:_="">
    <xsd:import namespace="59238f53-0d07-4449-aab8-6412cbbad38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238f53-0d07-4449-aab8-6412cbbad38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85EDA17-FD36-4E68-990E-C7464D368982}">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E17D5C55-0E3E-4585-A040-CB98C00685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9238f53-0d07-4449-aab8-6412cbbad38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FE7D565-0A2E-4612-8CF8-A96D0030130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Zephyros.thmx</Template>
  <TotalTime>0</TotalTime>
  <Words>5</Words>
  <Application>Microsoft Macintosh PowerPoint</Application>
  <PresentationFormat>Benutzerdefiniert</PresentationFormat>
  <Paragraphs>1</Paragraphs>
  <Slides>1</Slides>
  <Notes>0</Notes>
  <HiddenSlides>0</HiddenSlides>
  <MMClips>1</MMClips>
  <ScaleCrop>false</ScaleCrop>
  <HeadingPairs>
    <vt:vector size="4" baseType="variant">
      <vt:variant>
        <vt:lpstr>Design</vt:lpstr>
      </vt:variant>
      <vt:variant>
        <vt:i4>1</vt:i4>
      </vt:variant>
      <vt:variant>
        <vt:lpstr>Folientitel</vt:lpstr>
      </vt:variant>
      <vt:variant>
        <vt:i4>1</vt:i4>
      </vt:variant>
    </vt:vector>
  </HeadingPairs>
  <TitlesOfParts>
    <vt:vector size="2" baseType="lpstr">
      <vt:lpstr>Zephyros</vt:lpstr>
      <vt:lpstr>PowerPoint-Präsentation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
  <cp:lastModifiedBy>Chrisoula Giata</cp:lastModifiedBy>
  <cp:revision>7</cp:revision>
  <dcterms:created xsi:type="dcterms:W3CDTF">2021-05-31T15:31:46Z</dcterms:created>
  <dcterms:modified xsi:type="dcterms:W3CDTF">2021-06-23T18:22:12Z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0x010100A0909A6CB5198948868D6B7FE4A51865</vt:lpwstr>
  </property>
</Properties>
</file>