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m4a" ContentType="audio/unknown"/>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5" d="100"/>
          <a:sy n="85" d="100"/>
        </p:scale>
        <p:origin x="-696" y="-144"/>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6" Type="http://schemas.openxmlformats.org/officeDocument/2006/relationships/printerSettings" Target="printerSettings/printerSettings1.bin"/><Relationship Id="rId7" Type="http://schemas.openxmlformats.org/officeDocument/2006/relationships/presProps" Target="presProps.xml"/><Relationship Id="rId8" Type="http://schemas.openxmlformats.org/officeDocument/2006/relationships/viewProps" Target="viewProps.xml"/><Relationship Id="rId9" Type="http://schemas.openxmlformats.org/officeDocument/2006/relationships/theme" Target="theme/theme1.xml"/><Relationship Id="rId10" Type="http://schemas.openxmlformats.org/officeDocument/2006/relationships/tableStyles" Target="tableStyles.xml"/><Relationship Id="rId1" Type="http://schemas.openxmlformats.org/officeDocument/2006/relationships/customXml" Target="../customXml/item1.xml"/><Relationship Id="rId2" Type="http://schemas.openxmlformats.org/officeDocument/2006/relationships/customXml" Target="../customXml/item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pic>
        <p:nvPicPr>
          <p:cNvPr id="8" name="Picture 7" descr="Cover-TextureForeGround.jpg"/>
          <p:cNvPicPr>
            <a:picLocks noChangeAspect="1"/>
          </p:cNvPicPr>
          <p:nvPr/>
        </p:nvPicPr>
        <p:blipFill>
          <a:blip r:embed="rId2"/>
          <a:stretch>
            <a:fillRect/>
          </a:stretch>
        </p:blipFill>
        <p:spPr>
          <a:xfrm>
            <a:off x="0" y="0"/>
            <a:ext cx="12192000" cy="6858000"/>
          </a:xfrm>
          <a:prstGeom prst="rect">
            <a:avLst/>
          </a:prstGeom>
        </p:spPr>
      </p:pic>
      <p:sp>
        <p:nvSpPr>
          <p:cNvPr id="2" name="Title 1"/>
          <p:cNvSpPr>
            <a:spLocks noGrp="1"/>
          </p:cNvSpPr>
          <p:nvPr>
            <p:ph type="ctrTitle"/>
          </p:nvPr>
        </p:nvSpPr>
        <p:spPr>
          <a:xfrm>
            <a:off x="1828800" y="1796303"/>
            <a:ext cx="9448800" cy="1847850"/>
          </a:xfrm>
        </p:spPr>
        <p:txBody>
          <a:bodyPr vert="horz" lIns="91440" tIns="45720" rIns="91440" bIns="45720" rtlCol="0" anchor="b" anchorCtr="0">
            <a:noAutofit/>
            <a:scene3d>
              <a:camera prst="orthographicFront"/>
              <a:lightRig rig="threePt" dir="t">
                <a:rot lat="0" lon="0" rev="10800000"/>
              </a:lightRig>
            </a:scene3d>
            <a:sp3d extrusionH="25400">
              <a:bevelT w="12700" h="12700" prst="relaxedInset"/>
              <a:bevelB w="12700" h="12700" prst="relaxedInset"/>
            </a:sp3d>
          </a:bodyPr>
          <a:lstStyle>
            <a:lvl1pPr algn="ctr" defTabSz="914400" rtl="0" eaLnBrk="1" latinLnBrk="0" hangingPunct="1">
              <a:lnSpc>
                <a:spcPct val="100000"/>
              </a:lnSpc>
              <a:spcBef>
                <a:spcPct val="0"/>
              </a:spcBef>
              <a:buNone/>
              <a:defRPr sz="5400" kern="1200">
                <a:solidFill>
                  <a:schemeClr val="tx1">
                    <a:lumMod val="75000"/>
                    <a:lumOff val="25000"/>
                  </a:schemeClr>
                </a:solidFill>
                <a:effectLst>
                  <a:outerShdw blurRad="25400" dist="19050" dir="4200000" algn="ctr" rotWithShape="0">
                    <a:schemeClr val="bg1">
                      <a:alpha val="40000"/>
                    </a:schemeClr>
                  </a:outerShdw>
                </a:effectLst>
                <a:latin typeface="+mj-lt"/>
                <a:ea typeface="+mj-ea"/>
                <a:cs typeface="+mj-cs"/>
              </a:defRPr>
            </a:lvl1pPr>
          </a:lstStyle>
          <a:p>
            <a:r>
              <a:rPr lang="de-CH" smtClean="0"/>
              <a:t>Mastertitelformat bearbeiten</a:t>
            </a:r>
            <a:endParaRPr/>
          </a:p>
        </p:txBody>
      </p:sp>
      <p:sp>
        <p:nvSpPr>
          <p:cNvPr id="3" name="Subtitle 2"/>
          <p:cNvSpPr>
            <a:spLocks noGrp="1"/>
          </p:cNvSpPr>
          <p:nvPr>
            <p:ph type="subTitle" idx="1"/>
          </p:nvPr>
        </p:nvSpPr>
        <p:spPr>
          <a:xfrm>
            <a:off x="1828800" y="3666565"/>
            <a:ext cx="9448800" cy="1752600"/>
          </a:xfrm>
        </p:spPr>
        <p:txBody>
          <a:bodyPr vert="horz" lIns="91440" tIns="45720" rIns="91440" bIns="45720" rtlCol="0" anchor="t" anchorCtr="0">
            <a:noAutofit/>
            <a:scene3d>
              <a:camera prst="orthographicFront"/>
              <a:lightRig rig="threePt" dir="t">
                <a:rot lat="0" lon="0" rev="10800000"/>
              </a:lightRig>
            </a:scene3d>
            <a:sp3d extrusionH="25400">
              <a:bevelT w="12700" h="12700" prst="relaxedInset"/>
              <a:bevelB w="12700" h="12700" prst="relaxedInset"/>
            </a:sp3d>
          </a:bodyPr>
          <a:lstStyle>
            <a:lvl1pPr marL="0" indent="0" algn="ctr" defTabSz="914400" rtl="0" eaLnBrk="1" latinLnBrk="0" hangingPunct="1">
              <a:lnSpc>
                <a:spcPct val="100000"/>
              </a:lnSpc>
              <a:spcBef>
                <a:spcPct val="0"/>
              </a:spcBef>
              <a:buNone/>
              <a:defRPr sz="2000" b="0" kern="1200">
                <a:solidFill>
                  <a:schemeClr val="tx1">
                    <a:lumMod val="75000"/>
                    <a:lumOff val="25000"/>
                  </a:schemeClr>
                </a:solidFill>
                <a:effectLst>
                  <a:outerShdw blurRad="25400" dist="19050" dir="4200000" algn="ctr"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CH" smtClean="0"/>
              <a:t>Master-Untertitelformat bearbeiten</a:t>
            </a:r>
            <a:endParaRPr dirty="0"/>
          </a:p>
        </p:txBody>
      </p:sp>
      <p:sp>
        <p:nvSpPr>
          <p:cNvPr id="4" name="Date Placeholder 3"/>
          <p:cNvSpPr>
            <a:spLocks noGrp="1"/>
          </p:cNvSpPr>
          <p:nvPr>
            <p:ph type="dt" sz="half" idx="10"/>
          </p:nvPr>
        </p:nvSpPr>
        <p:spPr>
          <a:xfrm>
            <a:off x="7984564" y="6221507"/>
            <a:ext cx="3657600" cy="365125"/>
          </a:xfrm>
        </p:spPr>
        <p:txBody>
          <a:bodyPr/>
          <a:lstStyle/>
          <a:p>
            <a:fld id="{AD83FAAC-BBBE-164A-A0B3-85F921E853CB}" type="datetimeFigureOut">
              <a:rPr lang="de-DE" smtClean="0"/>
              <a:t>23.06.21</a:t>
            </a:fld>
            <a:endParaRPr lang="de-DE"/>
          </a:p>
        </p:txBody>
      </p:sp>
      <p:sp>
        <p:nvSpPr>
          <p:cNvPr id="5" name="Footer Placeholder 4"/>
          <p:cNvSpPr>
            <a:spLocks noGrp="1"/>
          </p:cNvSpPr>
          <p:nvPr>
            <p:ph type="ftr" sz="quarter" idx="11"/>
          </p:nvPr>
        </p:nvSpPr>
        <p:spPr>
          <a:xfrm>
            <a:off x="1727200" y="6221507"/>
            <a:ext cx="3657600" cy="365125"/>
          </a:xfrm>
        </p:spPr>
        <p:txBody>
          <a:bodyPr/>
          <a:lstStyle/>
          <a:p>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ild über Beschriftung">
    <p:spTree>
      <p:nvGrpSpPr>
        <p:cNvPr id="1" name=""/>
        <p:cNvGrpSpPr/>
        <p:nvPr/>
      </p:nvGrpSpPr>
      <p:grpSpPr>
        <a:xfrm>
          <a:off x="0" y="0"/>
          <a:ext cx="0" cy="0"/>
          <a:chOff x="0" y="0"/>
          <a:chExt cx="0" cy="0"/>
        </a:xfrm>
      </p:grpSpPr>
      <p:pic>
        <p:nvPicPr>
          <p:cNvPr id="8" name="Picture 7" descr="Interior-Overlay.png"/>
          <p:cNvPicPr>
            <a:picLocks noChangeAspect="1"/>
          </p:cNvPicPr>
          <p:nvPr/>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a:xfrm>
            <a:off x="1452033" y="3765177"/>
            <a:ext cx="9696451" cy="1098176"/>
          </a:xfrm>
        </p:spPr>
        <p:txBody>
          <a:bodyPr vert="horz" lIns="91440" tIns="45720" rIns="91440" bIns="45720" rtlCol="0" anchor="b">
            <a:noAutofit/>
          </a:bodyPr>
          <a:lstStyle>
            <a:lvl1pPr algn="ctr" defTabSz="914400" rtl="0" eaLnBrk="1" latinLnBrk="0" hangingPunct="1">
              <a:lnSpc>
                <a:spcPct val="100000"/>
              </a:lnSpc>
              <a:spcBef>
                <a:spcPct val="0"/>
              </a:spcBef>
              <a:buNone/>
              <a:defRPr sz="3600" b="1" kern="1200">
                <a:solidFill>
                  <a:schemeClr val="tx1">
                    <a:lumMod val="75000"/>
                    <a:lumOff val="25000"/>
                  </a:schemeClr>
                </a:solidFill>
                <a:latin typeface="+mj-lt"/>
                <a:ea typeface="+mj-ea"/>
                <a:cs typeface="+mj-cs"/>
              </a:defRPr>
            </a:lvl1pPr>
          </a:lstStyle>
          <a:p>
            <a:r>
              <a:rPr lang="de-CH" smtClean="0"/>
              <a:t>Mastertitelformat bearbeiten</a:t>
            </a:r>
            <a:endParaRPr/>
          </a:p>
        </p:txBody>
      </p:sp>
      <p:sp>
        <p:nvSpPr>
          <p:cNvPr id="3" name="Picture Placeholder 2"/>
          <p:cNvSpPr>
            <a:spLocks noGrp="1"/>
          </p:cNvSpPr>
          <p:nvPr>
            <p:ph type="pic" idx="1"/>
          </p:nvPr>
        </p:nvSpPr>
        <p:spPr>
          <a:xfrm>
            <a:off x="3437352" y="777241"/>
            <a:ext cx="5725817" cy="2866913"/>
          </a:xfrm>
          <a:ln w="76200" cmpd="dbl">
            <a:solidFill>
              <a:schemeClr val="tx1"/>
            </a:solidFill>
            <a:miter lim="800000"/>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CH" smtClean="0"/>
              <a:t>Bild auf Platzhalter ziehen oder durch Klicken auf Symbol hinzufügen</a:t>
            </a:r>
            <a:endParaRPr/>
          </a:p>
        </p:txBody>
      </p:sp>
      <p:sp>
        <p:nvSpPr>
          <p:cNvPr id="4" name="Text Placeholder 3"/>
          <p:cNvSpPr>
            <a:spLocks noGrp="1"/>
          </p:cNvSpPr>
          <p:nvPr>
            <p:ph type="body" sz="half" idx="2"/>
          </p:nvPr>
        </p:nvSpPr>
        <p:spPr>
          <a:xfrm>
            <a:off x="1452033" y="4867836"/>
            <a:ext cx="9696451" cy="1264022"/>
          </a:xfrm>
        </p:spPr>
        <p:txBody>
          <a:bodyPr vert="horz" lIns="91440" tIns="45720" rIns="91440" bIns="45720" rtlCol="0">
            <a:normAutofit/>
          </a:bodyPr>
          <a:lstStyle>
            <a:lvl1pPr marL="0" indent="0" algn="ctr">
              <a:spcBef>
                <a:spcPts val="0"/>
              </a:spcBef>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buFont typeface="Wingdings" pitchFamily="2" charset="2"/>
              <a:buNone/>
            </a:pPr>
            <a:r>
              <a:rPr lang="de-CH" smtClean="0"/>
              <a:t>Mastertextformat bearbeiten</a:t>
            </a:r>
          </a:p>
        </p:txBody>
      </p:sp>
      <p:sp>
        <p:nvSpPr>
          <p:cNvPr id="5" name="Date Placeholder 4"/>
          <p:cNvSpPr>
            <a:spLocks noGrp="1"/>
          </p:cNvSpPr>
          <p:nvPr>
            <p:ph type="dt" sz="half" idx="10"/>
          </p:nvPr>
        </p:nvSpPr>
        <p:spPr/>
        <p:txBody>
          <a:bodyPr/>
          <a:lstStyle/>
          <a:p>
            <a:fld id="{AD83FAAC-BBBE-164A-A0B3-85F921E853CB}" type="datetimeFigureOut">
              <a:rPr lang="de-DE" smtClean="0"/>
              <a:t>23.06.21</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79B04621-1C50-0248-80B2-AC25F31133AE}" type="slidenum">
              <a:rPr lang="de-DE" smtClean="0"/>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de-CH" smtClean="0"/>
              <a:t>Mastertitelformat bearbeiten</a:t>
            </a:r>
            <a:endParaRPr/>
          </a:p>
        </p:txBody>
      </p:sp>
      <p:sp>
        <p:nvSpPr>
          <p:cNvPr id="3" name="Vertical Text Placeholder 2"/>
          <p:cNvSpPr>
            <a:spLocks noGrp="1"/>
          </p:cNvSpPr>
          <p:nvPr>
            <p:ph type="body" orient="vert" idx="1"/>
          </p:nvPr>
        </p:nvSpPr>
        <p:spPr/>
        <p:txBody>
          <a:bodyPr vert="eaVert"/>
          <a:lstStyle>
            <a:lvl5pPr>
              <a:defRPr/>
            </a:lvl5p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dirty="0"/>
          </a:p>
        </p:txBody>
      </p:sp>
      <p:sp>
        <p:nvSpPr>
          <p:cNvPr id="4" name="Date Placeholder 3"/>
          <p:cNvSpPr>
            <a:spLocks noGrp="1"/>
          </p:cNvSpPr>
          <p:nvPr>
            <p:ph type="dt" sz="half" idx="10"/>
          </p:nvPr>
        </p:nvSpPr>
        <p:spPr/>
        <p:txBody>
          <a:bodyPr/>
          <a:lstStyle/>
          <a:p>
            <a:fld id="{AD83FAAC-BBBE-164A-A0B3-85F921E853CB}" type="datetimeFigureOut">
              <a:rPr lang="de-DE" smtClean="0"/>
              <a:t>23.06.21</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79B04621-1C50-0248-80B2-AC25F31133AE}" type="slidenum">
              <a:rPr lang="de-DE" smtClean="0"/>
              <a:t>‹Nr.›</a:t>
            </a:fld>
            <a:endParaRPr lang="de-D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2"/>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9622117" y="609601"/>
            <a:ext cx="2032000" cy="5516563"/>
          </a:xfrm>
        </p:spPr>
        <p:txBody>
          <a:bodyPr vert="eaVert"/>
          <a:lstStyle/>
          <a:p>
            <a:r>
              <a:rPr lang="de-CH" smtClean="0"/>
              <a:t>Mastertitelformat bearbeiten</a:t>
            </a:r>
            <a:endParaRPr/>
          </a:p>
        </p:txBody>
      </p:sp>
      <p:sp>
        <p:nvSpPr>
          <p:cNvPr id="3" name="Vertical Text Placeholder 2"/>
          <p:cNvSpPr>
            <a:spLocks noGrp="1"/>
          </p:cNvSpPr>
          <p:nvPr>
            <p:ph type="body" orient="vert" idx="1"/>
          </p:nvPr>
        </p:nvSpPr>
        <p:spPr>
          <a:xfrm>
            <a:off x="1452032" y="609601"/>
            <a:ext cx="7895168" cy="5516563"/>
          </a:xfrm>
        </p:spPr>
        <p:txBody>
          <a:bodyPr vert="eaVert"/>
          <a:lstStyle>
            <a:lvl5pPr>
              <a:defRPr/>
            </a:lvl5p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dirty="0"/>
          </a:p>
        </p:txBody>
      </p:sp>
      <p:sp>
        <p:nvSpPr>
          <p:cNvPr id="4" name="Date Placeholder 3"/>
          <p:cNvSpPr>
            <a:spLocks noGrp="1"/>
          </p:cNvSpPr>
          <p:nvPr>
            <p:ph type="dt" sz="half" idx="10"/>
          </p:nvPr>
        </p:nvSpPr>
        <p:spPr/>
        <p:txBody>
          <a:bodyPr/>
          <a:lstStyle/>
          <a:p>
            <a:fld id="{AD83FAAC-BBBE-164A-A0B3-85F921E853CB}" type="datetimeFigureOut">
              <a:rPr lang="de-DE" smtClean="0"/>
              <a:t>23.06.21</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79B04621-1C50-0248-80B2-AC25F31133AE}" type="slidenum">
              <a:rPr lang="de-DE" smtClean="0"/>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de-CH" smtClean="0"/>
              <a:t>Mastertitelformat bearbeiten</a:t>
            </a:r>
            <a:endParaRPr/>
          </a:p>
        </p:txBody>
      </p:sp>
      <p:sp>
        <p:nvSpPr>
          <p:cNvPr id="3" name="Content Placeholder 2"/>
          <p:cNvSpPr>
            <a:spLocks noGrp="1"/>
          </p:cNvSpPr>
          <p:nvPr>
            <p:ph idx="1"/>
          </p:nvPr>
        </p:nvSpPr>
        <p:spPr/>
        <p:txBody>
          <a:bodyPr/>
          <a:lstStyle>
            <a:lvl5pPr>
              <a:defRPr/>
            </a:lvl5p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dirty="0"/>
          </a:p>
        </p:txBody>
      </p:sp>
      <p:sp>
        <p:nvSpPr>
          <p:cNvPr id="4" name="Date Placeholder 3"/>
          <p:cNvSpPr>
            <a:spLocks noGrp="1"/>
          </p:cNvSpPr>
          <p:nvPr>
            <p:ph type="dt" sz="half" idx="10"/>
          </p:nvPr>
        </p:nvSpPr>
        <p:spPr/>
        <p:txBody>
          <a:bodyPr/>
          <a:lstStyle/>
          <a:p>
            <a:fld id="{AD83FAAC-BBBE-164A-A0B3-85F921E853CB}" type="datetimeFigureOut">
              <a:rPr lang="de-DE" smtClean="0"/>
              <a:t>23.06.21</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79B04621-1C50-0248-80B2-AC25F31133AE}" type="slidenum">
              <a:rPr lang="de-DE" smtClean="0"/>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a:xfrm>
            <a:off x="1828800" y="1792224"/>
            <a:ext cx="9448800" cy="1847088"/>
          </a:xfrm>
        </p:spPr>
        <p:txBody>
          <a:bodyPr vert="horz" lIns="91440" tIns="45720" rIns="91440" bIns="45720" rtlCol="0" anchor="b" anchorCtr="0">
            <a:noAutofit/>
            <a:scene3d>
              <a:camera prst="orthographicFront"/>
              <a:lightRig rig="threePt" dir="t">
                <a:rot lat="0" lon="0" rev="10800000"/>
              </a:lightRig>
            </a:scene3d>
            <a:sp3d extrusionH="25400">
              <a:bevelT w="12700" h="12700" prst="relaxedInset"/>
              <a:bevelB w="12700" h="12700" prst="relaxedInset"/>
            </a:sp3d>
          </a:bodyPr>
          <a:lstStyle>
            <a:lvl1pPr algn="ctr" defTabSz="914400" rtl="0" eaLnBrk="1" latinLnBrk="0" hangingPunct="1">
              <a:lnSpc>
                <a:spcPct val="100000"/>
              </a:lnSpc>
              <a:spcBef>
                <a:spcPct val="0"/>
              </a:spcBef>
              <a:buNone/>
              <a:defRPr sz="5400" b="1" kern="1200">
                <a:solidFill>
                  <a:schemeClr val="tx1">
                    <a:lumMod val="75000"/>
                    <a:lumOff val="25000"/>
                  </a:schemeClr>
                </a:solidFill>
                <a:effectLst>
                  <a:outerShdw blurRad="25400" dist="19050" dir="4200000" algn="ctr" rotWithShape="0">
                    <a:schemeClr val="bg1">
                      <a:alpha val="40000"/>
                    </a:schemeClr>
                  </a:outerShdw>
                </a:effectLst>
                <a:latin typeface="+mj-lt"/>
                <a:ea typeface="+mj-ea"/>
                <a:cs typeface="+mj-cs"/>
              </a:defRPr>
            </a:lvl1pPr>
          </a:lstStyle>
          <a:p>
            <a:r>
              <a:rPr lang="de-CH" smtClean="0"/>
              <a:t>Mastertitelformat bearbeiten</a:t>
            </a:r>
            <a:endParaRPr/>
          </a:p>
        </p:txBody>
      </p:sp>
      <p:sp>
        <p:nvSpPr>
          <p:cNvPr id="3" name="Text Placeholder 2"/>
          <p:cNvSpPr>
            <a:spLocks noGrp="1"/>
          </p:cNvSpPr>
          <p:nvPr>
            <p:ph type="body" idx="1"/>
          </p:nvPr>
        </p:nvSpPr>
        <p:spPr>
          <a:xfrm>
            <a:off x="1828800" y="3666744"/>
            <a:ext cx="9448800" cy="1755648"/>
          </a:xfrm>
        </p:spPr>
        <p:txBody>
          <a:bodyPr vert="horz" lIns="91440" tIns="45720" rIns="91440" bIns="45720" rtlCol="0" anchor="t" anchorCtr="0">
            <a:noAutofit/>
            <a:scene3d>
              <a:camera prst="orthographicFront"/>
              <a:lightRig rig="threePt" dir="t">
                <a:rot lat="0" lon="0" rev="10800000"/>
              </a:lightRig>
            </a:scene3d>
            <a:sp3d extrusionH="25400">
              <a:bevelT w="12700" h="12700" prst="relaxedInset"/>
              <a:bevelB w="12700" h="12700" prst="relaxedInset"/>
            </a:sp3d>
          </a:bodyPr>
          <a:lstStyle>
            <a:lvl1pPr marL="0" indent="0" algn="ctr" defTabSz="914400" rtl="0" eaLnBrk="1" latinLnBrk="0" hangingPunct="1">
              <a:lnSpc>
                <a:spcPct val="100000"/>
              </a:lnSpc>
              <a:spcBef>
                <a:spcPct val="0"/>
              </a:spcBef>
              <a:buFont typeface="Wingdings" pitchFamily="2" charset="2"/>
              <a:buNone/>
              <a:defRPr sz="2000" b="0" kern="1200">
                <a:solidFill>
                  <a:schemeClr val="tx1">
                    <a:lumMod val="75000"/>
                    <a:lumOff val="25000"/>
                  </a:schemeClr>
                </a:solidFill>
                <a:effectLst>
                  <a:outerShdw blurRad="25400" dist="19050" dir="4200000" algn="ctr" rotWithShape="0">
                    <a:schemeClr val="bg1">
                      <a:alpha val="40000"/>
                    </a:schemeClr>
                  </a:outerShdw>
                </a:effectLst>
                <a:latin typeface="+mj-lt"/>
                <a:ea typeface="+mj-ea"/>
                <a:cs typeface="+mj-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CH" smtClean="0"/>
              <a:t>Mastertextformat bearbeiten</a:t>
            </a:r>
          </a:p>
        </p:txBody>
      </p:sp>
      <p:sp>
        <p:nvSpPr>
          <p:cNvPr id="4" name="Date Placeholder 3"/>
          <p:cNvSpPr>
            <a:spLocks noGrp="1"/>
          </p:cNvSpPr>
          <p:nvPr>
            <p:ph type="dt" sz="half" idx="10"/>
          </p:nvPr>
        </p:nvSpPr>
        <p:spPr/>
        <p:txBody>
          <a:bodyPr/>
          <a:lstStyle/>
          <a:p>
            <a:fld id="{AD83FAAC-BBBE-164A-A0B3-85F921E853CB}" type="datetimeFigureOut">
              <a:rPr lang="de-DE" smtClean="0"/>
              <a:t>23.06.21</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79B04621-1C50-0248-80B2-AC25F31133AE}" type="slidenum">
              <a:rPr lang="de-DE" smtClean="0"/>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pic>
        <p:nvPicPr>
          <p:cNvPr id="8" name="Picture 7" descr="Interior-Overlay.png"/>
          <p:cNvPicPr>
            <a:picLocks noChangeAspect="1"/>
          </p:cNvPicPr>
          <p:nvPr/>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a:xfrm>
            <a:off x="1452033" y="274638"/>
            <a:ext cx="9696452" cy="1339009"/>
          </a:xfrm>
        </p:spPr>
        <p:txBody>
          <a:bodyPr/>
          <a:lstStyle/>
          <a:p>
            <a:r>
              <a:rPr lang="de-CH" smtClean="0"/>
              <a:t>Mastertitelformat bearbeiten</a:t>
            </a:r>
            <a:endParaRPr/>
          </a:p>
        </p:txBody>
      </p:sp>
      <p:sp>
        <p:nvSpPr>
          <p:cNvPr id="3" name="Content Placeholder 2"/>
          <p:cNvSpPr>
            <a:spLocks noGrp="1"/>
          </p:cNvSpPr>
          <p:nvPr>
            <p:ph sz="half" idx="1"/>
          </p:nvPr>
        </p:nvSpPr>
        <p:spPr>
          <a:xfrm>
            <a:off x="1452031" y="1816101"/>
            <a:ext cx="4572000" cy="43100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dirty="0"/>
          </a:p>
        </p:txBody>
      </p:sp>
      <p:sp>
        <p:nvSpPr>
          <p:cNvPr id="4" name="Content Placeholder 3"/>
          <p:cNvSpPr>
            <a:spLocks noGrp="1"/>
          </p:cNvSpPr>
          <p:nvPr>
            <p:ph sz="half" idx="2"/>
          </p:nvPr>
        </p:nvSpPr>
        <p:spPr>
          <a:xfrm>
            <a:off x="6576484" y="1816101"/>
            <a:ext cx="4572000" cy="43100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dirty="0"/>
          </a:p>
        </p:txBody>
      </p:sp>
      <p:sp>
        <p:nvSpPr>
          <p:cNvPr id="5" name="Date Placeholder 4"/>
          <p:cNvSpPr>
            <a:spLocks noGrp="1"/>
          </p:cNvSpPr>
          <p:nvPr>
            <p:ph type="dt" sz="half" idx="10"/>
          </p:nvPr>
        </p:nvSpPr>
        <p:spPr/>
        <p:txBody>
          <a:bodyPr/>
          <a:lstStyle/>
          <a:p>
            <a:fld id="{AD83FAAC-BBBE-164A-A0B3-85F921E853CB}" type="datetimeFigureOut">
              <a:rPr lang="de-DE" smtClean="0"/>
              <a:t>23.06.21</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79B04621-1C50-0248-80B2-AC25F31133AE}" type="slidenum">
              <a:rPr lang="de-DE" smtClean="0"/>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pic>
        <p:nvPicPr>
          <p:cNvPr id="10" name="Picture 9" descr="Interior-Overlay.png"/>
          <p:cNvPicPr>
            <a:picLocks noChangeAspect="1"/>
          </p:cNvPicPr>
          <p:nvPr/>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a:xfrm>
            <a:off x="1452033" y="274638"/>
            <a:ext cx="9696452" cy="1339009"/>
          </a:xfrm>
        </p:spPr>
        <p:txBody>
          <a:bodyPr/>
          <a:lstStyle>
            <a:lvl1pPr>
              <a:defRPr/>
            </a:lvl1pPr>
          </a:lstStyle>
          <a:p>
            <a:r>
              <a:rPr lang="de-CH" smtClean="0"/>
              <a:t>Mastertitelformat bearbeiten</a:t>
            </a:r>
            <a:endParaRPr/>
          </a:p>
        </p:txBody>
      </p:sp>
      <p:sp>
        <p:nvSpPr>
          <p:cNvPr id="3" name="Text Placeholder 2"/>
          <p:cNvSpPr>
            <a:spLocks noGrp="1"/>
          </p:cNvSpPr>
          <p:nvPr>
            <p:ph type="body" idx="1"/>
          </p:nvPr>
        </p:nvSpPr>
        <p:spPr>
          <a:xfrm>
            <a:off x="1452032" y="1688679"/>
            <a:ext cx="4572000" cy="827088"/>
          </a:xfrm>
        </p:spPr>
        <p:txBody>
          <a:bodyPr anchor="ctr" anchorCtr="0">
            <a:noAutofit/>
          </a:bodyPr>
          <a:lstStyle>
            <a:lvl1pPr marL="0" indent="0" algn="ctr">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CH" smtClean="0"/>
              <a:t>Mastertextformat bearbeiten</a:t>
            </a:r>
          </a:p>
        </p:txBody>
      </p:sp>
      <p:sp>
        <p:nvSpPr>
          <p:cNvPr id="4" name="Content Placeholder 3"/>
          <p:cNvSpPr>
            <a:spLocks noGrp="1"/>
          </p:cNvSpPr>
          <p:nvPr>
            <p:ph sz="half" idx="2"/>
          </p:nvPr>
        </p:nvSpPr>
        <p:spPr>
          <a:xfrm>
            <a:off x="1452032" y="2590800"/>
            <a:ext cx="4572000" cy="35353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dirty="0"/>
          </a:p>
        </p:txBody>
      </p:sp>
      <p:sp>
        <p:nvSpPr>
          <p:cNvPr id="5" name="Text Placeholder 4"/>
          <p:cNvSpPr>
            <a:spLocks noGrp="1"/>
          </p:cNvSpPr>
          <p:nvPr>
            <p:ph type="body" sz="quarter" idx="3"/>
          </p:nvPr>
        </p:nvSpPr>
        <p:spPr>
          <a:xfrm>
            <a:off x="6576484" y="1688679"/>
            <a:ext cx="4572000" cy="827088"/>
          </a:xfrm>
        </p:spPr>
        <p:txBody>
          <a:bodyPr anchor="ctr" anchorCtr="0">
            <a:noAutofit/>
          </a:bodyPr>
          <a:lstStyle>
            <a:lvl1pPr marL="0" indent="0" algn="ctr">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CH" smtClean="0"/>
              <a:t>Mastertextformat bearbeiten</a:t>
            </a:r>
          </a:p>
        </p:txBody>
      </p:sp>
      <p:sp>
        <p:nvSpPr>
          <p:cNvPr id="6" name="Content Placeholder 5"/>
          <p:cNvSpPr>
            <a:spLocks noGrp="1"/>
          </p:cNvSpPr>
          <p:nvPr>
            <p:ph sz="quarter" idx="4"/>
          </p:nvPr>
        </p:nvSpPr>
        <p:spPr>
          <a:xfrm>
            <a:off x="6576484" y="2590800"/>
            <a:ext cx="4572000" cy="35353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dirty="0"/>
          </a:p>
        </p:txBody>
      </p:sp>
      <p:sp>
        <p:nvSpPr>
          <p:cNvPr id="7" name="Date Placeholder 6"/>
          <p:cNvSpPr>
            <a:spLocks noGrp="1"/>
          </p:cNvSpPr>
          <p:nvPr>
            <p:ph type="dt" sz="half" idx="10"/>
          </p:nvPr>
        </p:nvSpPr>
        <p:spPr/>
        <p:txBody>
          <a:bodyPr/>
          <a:lstStyle/>
          <a:p>
            <a:fld id="{AD83FAAC-BBBE-164A-A0B3-85F921E853CB}" type="datetimeFigureOut">
              <a:rPr lang="de-DE" smtClean="0"/>
              <a:t>23.06.21</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79B04621-1C50-0248-80B2-AC25F31133AE}" type="slidenum">
              <a:rPr lang="de-DE" smtClean="0"/>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pic>
        <p:nvPicPr>
          <p:cNvPr id="6" name="Picture 5" descr="Interior-Overlay.png"/>
          <p:cNvPicPr>
            <a:picLocks noChangeAspect="1"/>
          </p:cNvPicPr>
          <p:nvPr/>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de-CH" smtClean="0"/>
              <a:t>Mastertitelformat bearbeiten</a:t>
            </a:r>
            <a:endParaRPr/>
          </a:p>
        </p:txBody>
      </p:sp>
      <p:sp>
        <p:nvSpPr>
          <p:cNvPr id="3" name="Date Placeholder 2"/>
          <p:cNvSpPr>
            <a:spLocks noGrp="1"/>
          </p:cNvSpPr>
          <p:nvPr>
            <p:ph type="dt" sz="half" idx="10"/>
          </p:nvPr>
        </p:nvSpPr>
        <p:spPr/>
        <p:txBody>
          <a:bodyPr/>
          <a:lstStyle/>
          <a:p>
            <a:fld id="{AD83FAAC-BBBE-164A-A0B3-85F921E853CB}" type="datetimeFigureOut">
              <a:rPr lang="de-DE" smtClean="0"/>
              <a:t>23.06.21</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79B04621-1C50-0248-80B2-AC25F31133AE}" type="slidenum">
              <a:rPr lang="de-DE" smtClean="0"/>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pic>
        <p:nvPicPr>
          <p:cNvPr id="5" name="Picture 4" descr="Interior-Overlay.png"/>
          <p:cNvPicPr>
            <a:picLocks noChangeAspect="1"/>
          </p:cNvPicPr>
          <p:nvPr/>
        </p:nvPicPr>
        <p:blipFill>
          <a:blip r:embed="rId2"/>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AD83FAAC-BBBE-164A-A0B3-85F921E853CB}" type="datetimeFigureOut">
              <a:rPr lang="de-DE" smtClean="0"/>
              <a:t>23.06.21</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79B04621-1C50-0248-80B2-AC25F31133AE}" type="slidenum">
              <a:rPr lang="de-DE" smtClean="0"/>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pic>
        <p:nvPicPr>
          <p:cNvPr id="8" name="Picture 7" descr="Interior-Overlay.png"/>
          <p:cNvPicPr>
            <a:picLocks noChangeAspect="1"/>
          </p:cNvPicPr>
          <p:nvPr/>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a:xfrm>
            <a:off x="1446305" y="381000"/>
            <a:ext cx="4572000" cy="1649506"/>
          </a:xfrm>
        </p:spPr>
        <p:txBody>
          <a:bodyPr anchor="b"/>
          <a:lstStyle>
            <a:lvl1pPr algn="ctr">
              <a:lnSpc>
                <a:spcPct val="100000"/>
              </a:lnSpc>
              <a:defRPr sz="3600" b="1"/>
            </a:lvl1pPr>
          </a:lstStyle>
          <a:p>
            <a:r>
              <a:rPr lang="de-CH" smtClean="0"/>
              <a:t>Mastertitelformat bearbeiten</a:t>
            </a:r>
            <a:endParaRPr/>
          </a:p>
        </p:txBody>
      </p:sp>
      <p:sp>
        <p:nvSpPr>
          <p:cNvPr id="3" name="Content Placeholder 2"/>
          <p:cNvSpPr>
            <a:spLocks noGrp="1"/>
          </p:cNvSpPr>
          <p:nvPr>
            <p:ph idx="1"/>
          </p:nvPr>
        </p:nvSpPr>
        <p:spPr>
          <a:xfrm>
            <a:off x="6574117" y="381001"/>
            <a:ext cx="4572000" cy="5745163"/>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dirty="0"/>
          </a:p>
        </p:txBody>
      </p:sp>
      <p:sp>
        <p:nvSpPr>
          <p:cNvPr id="4" name="Text Placeholder 3"/>
          <p:cNvSpPr>
            <a:spLocks noGrp="1"/>
          </p:cNvSpPr>
          <p:nvPr>
            <p:ph type="body" sz="half" idx="2"/>
          </p:nvPr>
        </p:nvSpPr>
        <p:spPr>
          <a:xfrm>
            <a:off x="1446305" y="2057401"/>
            <a:ext cx="4572000" cy="3657600"/>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CH" smtClean="0"/>
              <a:t>Mastertextformat bearbeiten</a:t>
            </a:r>
          </a:p>
        </p:txBody>
      </p:sp>
      <p:sp>
        <p:nvSpPr>
          <p:cNvPr id="5" name="Date Placeholder 4"/>
          <p:cNvSpPr>
            <a:spLocks noGrp="1"/>
          </p:cNvSpPr>
          <p:nvPr>
            <p:ph type="dt" sz="half" idx="10"/>
          </p:nvPr>
        </p:nvSpPr>
        <p:spPr/>
        <p:txBody>
          <a:bodyPr/>
          <a:lstStyle/>
          <a:p>
            <a:fld id="{AD83FAAC-BBBE-164A-A0B3-85F921E853CB}" type="datetimeFigureOut">
              <a:rPr lang="de-DE" smtClean="0"/>
              <a:t>23.06.21</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79B04621-1C50-0248-80B2-AC25F31133AE}" type="slidenum">
              <a:rPr lang="de-DE" smtClean="0"/>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pic>
        <p:nvPicPr>
          <p:cNvPr id="8" name="Picture 7" descr="Interior-Overlay.png"/>
          <p:cNvPicPr>
            <a:picLocks noChangeAspect="1"/>
          </p:cNvPicPr>
          <p:nvPr/>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a:xfrm>
            <a:off x="6576484" y="739588"/>
            <a:ext cx="4572000" cy="1290380"/>
          </a:xfrm>
        </p:spPr>
        <p:txBody>
          <a:bodyPr vert="horz" lIns="91440" tIns="45720" rIns="91440" bIns="45720" rtlCol="0" anchor="b">
            <a:noAutofit/>
          </a:bodyPr>
          <a:lstStyle>
            <a:lvl1pPr algn="ctr" defTabSz="914400" rtl="0" eaLnBrk="1" latinLnBrk="0" hangingPunct="1">
              <a:lnSpc>
                <a:spcPct val="100000"/>
              </a:lnSpc>
              <a:spcBef>
                <a:spcPct val="0"/>
              </a:spcBef>
              <a:buNone/>
              <a:defRPr sz="3600" b="1" kern="1200">
                <a:solidFill>
                  <a:schemeClr val="tx1">
                    <a:lumMod val="75000"/>
                    <a:lumOff val="25000"/>
                  </a:schemeClr>
                </a:solidFill>
                <a:latin typeface="+mj-lt"/>
                <a:ea typeface="+mj-ea"/>
                <a:cs typeface="+mj-cs"/>
              </a:defRPr>
            </a:lvl1pPr>
          </a:lstStyle>
          <a:p>
            <a:r>
              <a:rPr lang="de-CH" smtClean="0"/>
              <a:t>Mastertitelformat bearbeiten</a:t>
            </a:r>
            <a:endParaRPr dirty="0"/>
          </a:p>
        </p:txBody>
      </p:sp>
      <p:sp>
        <p:nvSpPr>
          <p:cNvPr id="3" name="Picture Placeholder 2"/>
          <p:cNvSpPr>
            <a:spLocks noGrp="1"/>
          </p:cNvSpPr>
          <p:nvPr>
            <p:ph type="pic" idx="1"/>
          </p:nvPr>
        </p:nvSpPr>
        <p:spPr>
          <a:xfrm>
            <a:off x="1450848" y="779930"/>
            <a:ext cx="4572000" cy="4935071"/>
          </a:xfrm>
          <a:ln w="76200" cmpd="dbl">
            <a:solidFill>
              <a:schemeClr val="tx1"/>
            </a:solidFill>
            <a:miter lim="800000"/>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CH" smtClean="0"/>
              <a:t>Bild auf Platzhalter ziehen oder durch Klicken auf Symbol hinzufügen</a:t>
            </a:r>
            <a:endParaRPr/>
          </a:p>
        </p:txBody>
      </p:sp>
      <p:sp>
        <p:nvSpPr>
          <p:cNvPr id="4" name="Text Placeholder 3"/>
          <p:cNvSpPr>
            <a:spLocks noGrp="1"/>
          </p:cNvSpPr>
          <p:nvPr>
            <p:ph type="body" sz="half" idx="2"/>
          </p:nvPr>
        </p:nvSpPr>
        <p:spPr>
          <a:xfrm>
            <a:off x="6576484" y="2057400"/>
            <a:ext cx="4572000" cy="3657600"/>
          </a:xfrm>
        </p:spPr>
        <p:txBody>
          <a:bodyPr vert="horz" lIns="91440" tIns="45720" rIns="91440" bIns="45720" rtlCol="0">
            <a:normAutofit/>
          </a:bodyPr>
          <a:lstStyle>
            <a:lvl1pPr marL="0" indent="0" algn="ctr">
              <a:spcBef>
                <a:spcPts val="600"/>
              </a:spcBef>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buFont typeface="Wingdings" pitchFamily="2" charset="2"/>
              <a:buNone/>
            </a:pPr>
            <a:r>
              <a:rPr lang="de-CH" smtClean="0"/>
              <a:t>Mastertextformat bearbeiten</a:t>
            </a:r>
          </a:p>
        </p:txBody>
      </p:sp>
      <p:sp>
        <p:nvSpPr>
          <p:cNvPr id="5" name="Date Placeholder 4"/>
          <p:cNvSpPr>
            <a:spLocks noGrp="1"/>
          </p:cNvSpPr>
          <p:nvPr>
            <p:ph type="dt" sz="half" idx="10"/>
          </p:nvPr>
        </p:nvSpPr>
        <p:spPr/>
        <p:txBody>
          <a:bodyPr/>
          <a:lstStyle/>
          <a:p>
            <a:fld id="{AD83FAAC-BBBE-164A-A0B3-85F921E853CB}" type="datetimeFigureOut">
              <a:rPr lang="de-DE" smtClean="0"/>
              <a:t>23.06.21</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79B04621-1C50-0248-80B2-AC25F31133AE}" type="slidenum">
              <a:rPr lang="de-DE" smtClean="0"/>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52033" y="274638"/>
            <a:ext cx="9696452" cy="1339009"/>
          </a:xfrm>
          <a:prstGeom prst="rect">
            <a:avLst/>
          </a:prstGeom>
        </p:spPr>
        <p:txBody>
          <a:bodyPr vert="horz" lIns="91440" tIns="45720" rIns="91440" bIns="45720" rtlCol="0" anchor="ctr">
            <a:noAutofit/>
          </a:bodyPr>
          <a:lstStyle/>
          <a:p>
            <a:r>
              <a:rPr lang="de-CH" smtClean="0"/>
              <a:t>Mastertitelformat bearbeiten</a:t>
            </a:r>
            <a:endParaRPr/>
          </a:p>
        </p:txBody>
      </p:sp>
      <p:sp>
        <p:nvSpPr>
          <p:cNvPr id="3" name="Text Placeholder 2"/>
          <p:cNvSpPr>
            <a:spLocks noGrp="1"/>
          </p:cNvSpPr>
          <p:nvPr>
            <p:ph type="body" idx="1"/>
          </p:nvPr>
        </p:nvSpPr>
        <p:spPr>
          <a:xfrm>
            <a:off x="1452033" y="1801907"/>
            <a:ext cx="9696452" cy="4324257"/>
          </a:xfrm>
          <a:prstGeom prst="rect">
            <a:avLst/>
          </a:prstGeom>
        </p:spPr>
        <p:txBody>
          <a:bodyPr vert="horz" lIns="91440" tIns="45720" rIns="91440" bIns="45720" rtlCol="0">
            <a:normAutofit/>
          </a:body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dirty="0"/>
          </a:p>
        </p:txBody>
      </p:sp>
      <p:sp>
        <p:nvSpPr>
          <p:cNvPr id="4" name="Date Placeholder 3"/>
          <p:cNvSpPr>
            <a:spLocks noGrp="1"/>
          </p:cNvSpPr>
          <p:nvPr>
            <p:ph type="dt" sz="half" idx="2"/>
          </p:nvPr>
        </p:nvSpPr>
        <p:spPr>
          <a:xfrm>
            <a:off x="8402917" y="6356351"/>
            <a:ext cx="3239247" cy="365125"/>
          </a:xfrm>
          <a:prstGeom prst="rect">
            <a:avLst/>
          </a:prstGeom>
        </p:spPr>
        <p:txBody>
          <a:bodyPr vert="horz" lIns="91440" tIns="45720" rIns="91440" bIns="45720" rtlCol="0" anchor="ctr"/>
          <a:lstStyle>
            <a:lvl1pPr algn="r">
              <a:defRPr sz="1200" b="1">
                <a:solidFill>
                  <a:schemeClr val="tx1">
                    <a:lumMod val="50000"/>
                    <a:lumOff val="50000"/>
                  </a:schemeClr>
                </a:solidFill>
              </a:defRPr>
            </a:lvl1pPr>
          </a:lstStyle>
          <a:p>
            <a:fld id="{AD83FAAC-BBBE-164A-A0B3-85F921E853CB}" type="datetimeFigureOut">
              <a:rPr lang="de-DE" smtClean="0"/>
              <a:t>23.06.21</a:t>
            </a:fld>
            <a:endParaRPr lang="de-DE"/>
          </a:p>
        </p:txBody>
      </p:sp>
      <p:sp>
        <p:nvSpPr>
          <p:cNvPr id="5" name="Footer Placeholder 4"/>
          <p:cNvSpPr>
            <a:spLocks noGrp="1"/>
          </p:cNvSpPr>
          <p:nvPr>
            <p:ph type="ftr" sz="quarter" idx="3"/>
          </p:nvPr>
        </p:nvSpPr>
        <p:spPr>
          <a:xfrm>
            <a:off x="914400" y="6356351"/>
            <a:ext cx="3657600" cy="365125"/>
          </a:xfrm>
          <a:prstGeom prst="rect">
            <a:avLst/>
          </a:prstGeom>
        </p:spPr>
        <p:txBody>
          <a:bodyPr vert="horz" lIns="91440" tIns="45720" rIns="91440" bIns="45720" rtlCol="0" anchor="ctr"/>
          <a:lstStyle>
            <a:lvl1pPr algn="l">
              <a:defRPr sz="1200" b="1">
                <a:solidFill>
                  <a:schemeClr val="tx1">
                    <a:lumMod val="50000"/>
                    <a:lumOff val="50000"/>
                  </a:schemeClr>
                </a:solidFill>
              </a:defRPr>
            </a:lvl1pPr>
          </a:lstStyle>
          <a:p>
            <a:endParaRPr lang="de-DE"/>
          </a:p>
        </p:txBody>
      </p:sp>
      <p:sp>
        <p:nvSpPr>
          <p:cNvPr id="6" name="Slide Number Placeholder 5"/>
          <p:cNvSpPr>
            <a:spLocks noGrp="1"/>
          </p:cNvSpPr>
          <p:nvPr>
            <p:ph type="sldNum" sz="quarter" idx="4"/>
          </p:nvPr>
        </p:nvSpPr>
        <p:spPr>
          <a:xfrm>
            <a:off x="5893857" y="6356351"/>
            <a:ext cx="812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79B04621-1C50-0248-80B2-AC25F31133AE}" type="slidenum">
              <a:rPr lang="de-DE" smtClean="0"/>
              <a:t>‹Nr.›</a:t>
            </a:fld>
            <a:endParaRPr lang="de-DE"/>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lnSpc>
          <a:spcPts val="5200"/>
        </a:lnSpc>
        <a:spcBef>
          <a:spcPct val="0"/>
        </a:spcBef>
        <a:buNone/>
        <a:defRPr sz="4800" b="1" kern="1200">
          <a:solidFill>
            <a:schemeClr val="tx1">
              <a:lumMod val="75000"/>
              <a:lumOff val="25000"/>
            </a:schemeClr>
          </a:solidFill>
          <a:latin typeface="+mj-lt"/>
          <a:ea typeface="+mj-ea"/>
          <a:cs typeface="+mj-cs"/>
        </a:defRPr>
      </a:lvl1pPr>
    </p:titleStyle>
    <p:bodyStyle>
      <a:lvl1pPr marL="282575" indent="-282575" algn="l" defTabSz="914400" rtl="0" eaLnBrk="1" latinLnBrk="0" hangingPunct="1">
        <a:spcBef>
          <a:spcPts val="2000"/>
        </a:spcBef>
        <a:buFont typeface="Wingdings" pitchFamily="2" charset="2"/>
        <a:buChar char=""/>
        <a:defRPr sz="2400" kern="1200">
          <a:solidFill>
            <a:schemeClr val="tx1">
              <a:lumMod val="75000"/>
              <a:lumOff val="25000"/>
            </a:schemeClr>
          </a:solidFill>
          <a:latin typeface="+mn-lt"/>
          <a:ea typeface="+mn-ea"/>
          <a:cs typeface="+mn-cs"/>
        </a:defRPr>
      </a:lvl1pPr>
      <a:lvl2pPr marL="577850" indent="-295275" algn="l" defTabSz="914400" rtl="0" eaLnBrk="1" latinLnBrk="0" hangingPunct="1">
        <a:spcBef>
          <a:spcPts val="600"/>
        </a:spcBef>
        <a:buFont typeface="Wingdings" pitchFamily="2" charset="2"/>
        <a:buChar char=""/>
        <a:defRPr sz="2200" kern="1200">
          <a:solidFill>
            <a:schemeClr val="tx1">
              <a:lumMod val="75000"/>
              <a:lumOff val="25000"/>
            </a:schemeClr>
          </a:solidFill>
          <a:latin typeface="+mn-lt"/>
          <a:ea typeface="+mn-ea"/>
          <a:cs typeface="+mn-cs"/>
        </a:defRPr>
      </a:lvl2pPr>
      <a:lvl3pPr marL="860425" indent="-282575" algn="l" defTabSz="914400" rtl="0" eaLnBrk="1" latinLnBrk="0" hangingPunct="1">
        <a:spcBef>
          <a:spcPts val="600"/>
        </a:spcBef>
        <a:buFont typeface="Wingdings" pitchFamily="2" charset="2"/>
        <a:buChar char=""/>
        <a:defRPr sz="2000" kern="1200">
          <a:solidFill>
            <a:schemeClr val="tx1">
              <a:lumMod val="75000"/>
              <a:lumOff val="25000"/>
            </a:schemeClr>
          </a:solidFill>
          <a:latin typeface="+mn-lt"/>
          <a:ea typeface="+mn-ea"/>
          <a:cs typeface="+mn-cs"/>
        </a:defRPr>
      </a:lvl3pPr>
      <a:lvl4pPr marL="1143000" indent="-282575" algn="l" defTabSz="914400" rtl="0" eaLnBrk="1" latinLnBrk="0" hangingPunct="1">
        <a:spcBef>
          <a:spcPts val="600"/>
        </a:spcBef>
        <a:buFont typeface="Wingdings" pitchFamily="2" charset="2"/>
        <a:buChar char=""/>
        <a:defRPr sz="1800" kern="1200">
          <a:solidFill>
            <a:schemeClr val="tx1">
              <a:lumMod val="75000"/>
              <a:lumOff val="25000"/>
            </a:schemeClr>
          </a:solidFill>
          <a:latin typeface="+mn-lt"/>
          <a:ea typeface="+mn-ea"/>
          <a:cs typeface="+mn-cs"/>
        </a:defRPr>
      </a:lvl4pPr>
      <a:lvl5pPr marL="1425575" indent="-282575" algn="l" defTabSz="914400" rtl="0" eaLnBrk="1" latinLnBrk="0" hangingPunct="1">
        <a:spcBef>
          <a:spcPts val="600"/>
        </a:spcBef>
        <a:buFont typeface="Wingdings" pitchFamily="2" charset="2"/>
        <a:buChar char=""/>
        <a:defRPr sz="1800" kern="1200">
          <a:solidFill>
            <a:schemeClr val="tx1">
              <a:lumMod val="75000"/>
              <a:lumOff val="25000"/>
            </a:schemeClr>
          </a:solidFill>
          <a:latin typeface="+mn-lt"/>
          <a:ea typeface="+mn-ea"/>
          <a:cs typeface="+mn-cs"/>
        </a:defRPr>
      </a:lvl5pPr>
      <a:lvl6pPr marL="1711325" indent="-288925" algn="l" defTabSz="914400" rtl="0" eaLnBrk="1" latinLnBrk="0" hangingPunct="1">
        <a:spcBef>
          <a:spcPct val="20000"/>
        </a:spcBef>
        <a:buFont typeface="Wingdings" pitchFamily="2" charset="2"/>
        <a:buChar char=""/>
        <a:defRPr lang="en-US" sz="1800" kern="1200" dirty="0" smtClean="0">
          <a:solidFill>
            <a:schemeClr val="tx1">
              <a:lumMod val="75000"/>
              <a:lumOff val="25000"/>
            </a:schemeClr>
          </a:solidFill>
          <a:latin typeface="+mn-lt"/>
          <a:ea typeface="+mn-ea"/>
          <a:cs typeface="+mn-cs"/>
        </a:defRPr>
      </a:lvl6pPr>
      <a:lvl7pPr marL="2000250" indent="-288925" algn="l" defTabSz="914400" rtl="0" eaLnBrk="1" latinLnBrk="0" hangingPunct="1">
        <a:spcBef>
          <a:spcPct val="20000"/>
        </a:spcBef>
        <a:buFont typeface="Wingdings" pitchFamily="2" charset="2"/>
        <a:buChar char=""/>
        <a:defRPr lang="en-US" sz="1800" kern="1200" dirty="0" smtClean="0">
          <a:solidFill>
            <a:schemeClr val="tx1">
              <a:lumMod val="75000"/>
              <a:lumOff val="25000"/>
            </a:schemeClr>
          </a:solidFill>
          <a:latin typeface="+mn-lt"/>
          <a:ea typeface="+mn-ea"/>
          <a:cs typeface="+mn-cs"/>
        </a:defRPr>
      </a:lvl7pPr>
      <a:lvl8pPr marL="2290763" indent="-288925" algn="l" defTabSz="914400" rtl="0" eaLnBrk="1" latinLnBrk="0" hangingPunct="1">
        <a:spcBef>
          <a:spcPct val="20000"/>
        </a:spcBef>
        <a:buFont typeface="Wingdings" pitchFamily="2" charset="2"/>
        <a:buChar char=""/>
        <a:defRPr lang="en-US" sz="1800" kern="1200" dirty="0" smtClean="0">
          <a:solidFill>
            <a:schemeClr val="tx1">
              <a:lumMod val="75000"/>
              <a:lumOff val="25000"/>
            </a:schemeClr>
          </a:solidFill>
          <a:latin typeface="+mn-lt"/>
          <a:ea typeface="+mn-ea"/>
          <a:cs typeface="+mn-cs"/>
        </a:defRPr>
      </a:lvl8pPr>
      <a:lvl9pPr marL="2571750" indent="-288925" algn="l" defTabSz="914400" rtl="0" eaLnBrk="1" latinLnBrk="0" hangingPunct="1">
        <a:spcBef>
          <a:spcPct val="20000"/>
        </a:spcBef>
        <a:buFont typeface="Wingdings" pitchFamily="2" charset="2"/>
        <a:buChar char=""/>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4" Type="http://schemas.openxmlformats.org/officeDocument/2006/relationships/image" Target="../media/image6.png"/><Relationship Id="rId1" Type="http://schemas.microsoft.com/office/2007/relationships/media" Target="../media/media1.m4a"/><Relationship Id="rId2" Type="http://schemas.openxmlformats.org/officeDocument/2006/relationships/audio" Target="../media/media1.m4a"/></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2CC82FD9-E338-D14C-B87B-7424C1C344A8}"/>
              </a:ext>
            </a:extLst>
          </p:cNvPr>
          <p:cNvSpPr>
            <a:spLocks noGrp="1"/>
          </p:cNvSpPr>
          <p:nvPr>
            <p:ph type="ctrTitle"/>
          </p:nvPr>
        </p:nvSpPr>
        <p:spPr>
          <a:xfrm>
            <a:off x="1509058" y="358589"/>
            <a:ext cx="9622117" cy="6110940"/>
          </a:xfrm>
        </p:spPr>
        <p:txBody>
          <a:bodyPr>
            <a:noAutofit/>
          </a:bodyPr>
          <a:lstStyle/>
          <a:p>
            <a:r>
              <a:rPr lang="de-DE" sz="1800" b="0" dirty="0" smtClean="0">
                <a:solidFill>
                  <a:schemeClr val="accent1">
                    <a:lumMod val="50000"/>
                  </a:schemeClr>
                </a:solidFill>
                <a:effectLst/>
                <a:latin typeface="Century Gothic" panose="020B0502020202020204" pitchFamily="34" charset="0"/>
                <a:ea typeface="Calibri" panose="020F0502020204030204" pitchFamily="34" charset="0"/>
                <a:cs typeface="Times New Roman" panose="02020603050405020304" pitchFamily="18" charset="0"/>
              </a:rPr>
              <a:t/>
            </a:r>
            <a:br>
              <a:rPr lang="de-DE" sz="1800" b="0" dirty="0" smtClean="0">
                <a:solidFill>
                  <a:schemeClr val="accent1">
                    <a:lumMod val="50000"/>
                  </a:schemeClr>
                </a:solidFill>
                <a:effectLst/>
                <a:latin typeface="Century Gothic" panose="020B0502020202020204" pitchFamily="34" charset="0"/>
                <a:ea typeface="Calibri" panose="020F0502020204030204" pitchFamily="34" charset="0"/>
                <a:cs typeface="Times New Roman" panose="02020603050405020304" pitchFamily="18" charset="0"/>
              </a:rPr>
            </a:br>
            <a:r>
              <a:rPr lang="de-DE" sz="1800" b="0" dirty="0">
                <a:solidFill>
                  <a:schemeClr val="accent1">
                    <a:lumMod val="50000"/>
                  </a:schemeClr>
                </a:solidFill>
                <a:effectLst/>
                <a:latin typeface="Century Gothic" panose="020B0502020202020204" pitchFamily="34" charset="0"/>
                <a:ea typeface="Calibri" panose="020F0502020204030204" pitchFamily="34" charset="0"/>
                <a:cs typeface="Times New Roman" panose="02020603050405020304" pitchFamily="18" charset="0"/>
              </a:rPr>
              <a:t/>
            </a:r>
            <a:br>
              <a:rPr lang="de-DE" sz="1800" b="0" dirty="0">
                <a:solidFill>
                  <a:schemeClr val="accent1">
                    <a:lumMod val="50000"/>
                  </a:schemeClr>
                </a:solidFill>
                <a:effectLst/>
                <a:latin typeface="Century Gothic" panose="020B0502020202020204" pitchFamily="34" charset="0"/>
                <a:ea typeface="Calibri" panose="020F0502020204030204" pitchFamily="34" charset="0"/>
                <a:cs typeface="Times New Roman" panose="02020603050405020304" pitchFamily="18" charset="0"/>
              </a:rPr>
            </a:br>
            <a:r>
              <a:rPr lang="de-DE" sz="1800" b="0" dirty="0" smtClean="0">
                <a:solidFill>
                  <a:schemeClr val="accent1">
                    <a:lumMod val="50000"/>
                  </a:schemeClr>
                </a:solidFill>
                <a:effectLst/>
                <a:latin typeface="Century Gothic" panose="020B0502020202020204" pitchFamily="34" charset="0"/>
                <a:ea typeface="Calibri" panose="020F0502020204030204" pitchFamily="34" charset="0"/>
                <a:cs typeface="Times New Roman" panose="02020603050405020304" pitchFamily="18" charset="0"/>
              </a:rPr>
              <a:t/>
            </a:r>
            <a:br>
              <a:rPr lang="de-DE" sz="1800" b="0" dirty="0" smtClean="0">
                <a:solidFill>
                  <a:schemeClr val="accent1">
                    <a:lumMod val="50000"/>
                  </a:schemeClr>
                </a:solidFill>
                <a:effectLst/>
                <a:latin typeface="Century Gothic" panose="020B0502020202020204" pitchFamily="34" charset="0"/>
                <a:ea typeface="Calibri" panose="020F0502020204030204" pitchFamily="34" charset="0"/>
                <a:cs typeface="Times New Roman" panose="02020603050405020304" pitchFamily="18" charset="0"/>
              </a:rPr>
            </a:br>
            <a:r>
              <a:rPr lang="de-DE" sz="1800" b="0" dirty="0">
                <a:solidFill>
                  <a:schemeClr val="accent1">
                    <a:lumMod val="50000"/>
                  </a:schemeClr>
                </a:solidFill>
                <a:effectLst/>
                <a:latin typeface="Century Gothic" panose="020B0502020202020204" pitchFamily="34" charset="0"/>
                <a:ea typeface="Calibri" panose="020F0502020204030204" pitchFamily="34" charset="0"/>
                <a:cs typeface="Times New Roman" panose="02020603050405020304" pitchFamily="18" charset="0"/>
              </a:rPr>
              <a:t/>
            </a:r>
            <a:br>
              <a:rPr lang="de-DE" sz="1800" b="0" dirty="0">
                <a:solidFill>
                  <a:schemeClr val="accent1">
                    <a:lumMod val="50000"/>
                  </a:schemeClr>
                </a:solidFill>
                <a:effectLst/>
                <a:latin typeface="Century Gothic" panose="020B0502020202020204" pitchFamily="34" charset="0"/>
                <a:ea typeface="Calibri" panose="020F0502020204030204" pitchFamily="34" charset="0"/>
                <a:cs typeface="Times New Roman" panose="02020603050405020304" pitchFamily="18" charset="0"/>
              </a:rPr>
            </a:br>
            <a:r>
              <a:rPr lang="de-DE" sz="1800" b="0" dirty="0" smtClean="0">
                <a:solidFill>
                  <a:schemeClr val="accent1">
                    <a:lumMod val="50000"/>
                  </a:schemeClr>
                </a:solidFill>
                <a:effectLst/>
                <a:latin typeface="Century Gothic" panose="020B0502020202020204" pitchFamily="34" charset="0"/>
                <a:ea typeface="Calibri" panose="020F0502020204030204" pitchFamily="34" charset="0"/>
                <a:cs typeface="Times New Roman" panose="02020603050405020304" pitchFamily="18" charset="0"/>
              </a:rPr>
              <a:t/>
            </a:r>
            <a:br>
              <a:rPr lang="de-DE" sz="1800" b="0" dirty="0" smtClean="0">
                <a:solidFill>
                  <a:schemeClr val="accent1">
                    <a:lumMod val="50000"/>
                  </a:schemeClr>
                </a:solidFill>
                <a:effectLst/>
                <a:latin typeface="Century Gothic" panose="020B0502020202020204" pitchFamily="34" charset="0"/>
                <a:ea typeface="Calibri" panose="020F0502020204030204" pitchFamily="34" charset="0"/>
                <a:cs typeface="Times New Roman" panose="02020603050405020304" pitchFamily="18" charset="0"/>
              </a:rPr>
            </a:br>
            <a:r>
              <a:rPr lang="de-DE" sz="1800" b="0" dirty="0" smtClean="0">
                <a:solidFill>
                  <a:schemeClr val="accent1">
                    <a:lumMod val="50000"/>
                  </a:schemeClr>
                </a:solidFill>
                <a:effectLst/>
                <a:latin typeface="Century Gothic" panose="020B0502020202020204" pitchFamily="34" charset="0"/>
                <a:ea typeface="Calibri" panose="020F0502020204030204" pitchFamily="34" charset="0"/>
                <a:cs typeface="Times New Roman" panose="02020603050405020304" pitchFamily="18" charset="0"/>
              </a:rPr>
              <a:t/>
            </a:r>
            <a:br>
              <a:rPr lang="de-DE" sz="1800" b="0" dirty="0" smtClean="0">
                <a:solidFill>
                  <a:schemeClr val="accent1">
                    <a:lumMod val="50000"/>
                  </a:schemeClr>
                </a:solidFill>
                <a:effectLst/>
                <a:latin typeface="Century Gothic" panose="020B0502020202020204" pitchFamily="34" charset="0"/>
                <a:ea typeface="Calibri" panose="020F0502020204030204" pitchFamily="34" charset="0"/>
                <a:cs typeface="Times New Roman" panose="02020603050405020304" pitchFamily="18" charset="0"/>
              </a:rPr>
            </a:br>
            <a:r>
              <a:rPr lang="de-DE" sz="1800" b="0" dirty="0">
                <a:solidFill>
                  <a:schemeClr val="accent1">
                    <a:lumMod val="50000"/>
                  </a:schemeClr>
                </a:solidFill>
                <a:effectLst/>
                <a:latin typeface="Century Gothic" panose="020B0502020202020204" pitchFamily="34" charset="0"/>
                <a:ea typeface="Calibri" panose="020F0502020204030204" pitchFamily="34" charset="0"/>
                <a:cs typeface="Times New Roman" panose="02020603050405020304" pitchFamily="18" charset="0"/>
              </a:rPr>
              <a:t/>
            </a:r>
            <a:br>
              <a:rPr lang="de-DE" sz="1800" b="0" dirty="0">
                <a:solidFill>
                  <a:schemeClr val="accent1">
                    <a:lumMod val="50000"/>
                  </a:schemeClr>
                </a:solidFill>
                <a:effectLst/>
                <a:latin typeface="Century Gothic" panose="020B0502020202020204" pitchFamily="34" charset="0"/>
                <a:ea typeface="Calibri" panose="020F0502020204030204" pitchFamily="34" charset="0"/>
                <a:cs typeface="Times New Roman" panose="02020603050405020304" pitchFamily="18" charset="0"/>
              </a:rPr>
            </a:br>
            <a:r>
              <a:rPr lang="de-DE" sz="1800" b="0" dirty="0" smtClean="0">
                <a:solidFill>
                  <a:schemeClr val="accent1">
                    <a:lumMod val="50000"/>
                  </a:schemeClr>
                </a:solidFill>
                <a:effectLst/>
                <a:latin typeface="Century Gothic" panose="020B0502020202020204" pitchFamily="34" charset="0"/>
                <a:ea typeface="Calibri" panose="020F0502020204030204" pitchFamily="34" charset="0"/>
                <a:cs typeface="Times New Roman" panose="02020603050405020304" pitchFamily="18" charset="0"/>
              </a:rPr>
              <a:t/>
            </a:r>
            <a:br>
              <a:rPr lang="de-DE" sz="1800" b="0" dirty="0" smtClean="0">
                <a:solidFill>
                  <a:schemeClr val="accent1">
                    <a:lumMod val="50000"/>
                  </a:schemeClr>
                </a:solidFill>
                <a:effectLst/>
                <a:latin typeface="Century Gothic" panose="020B0502020202020204" pitchFamily="34" charset="0"/>
                <a:ea typeface="Calibri" panose="020F0502020204030204" pitchFamily="34" charset="0"/>
                <a:cs typeface="Times New Roman" panose="02020603050405020304" pitchFamily="18" charset="0"/>
              </a:rPr>
            </a:br>
            <a:r>
              <a:rPr lang="de-DE" sz="1800" b="0" dirty="0">
                <a:solidFill>
                  <a:schemeClr val="accent1">
                    <a:lumMod val="50000"/>
                  </a:schemeClr>
                </a:solidFill>
                <a:effectLst/>
                <a:latin typeface="Century Gothic" panose="020B0502020202020204" pitchFamily="34" charset="0"/>
                <a:ea typeface="Calibri" panose="020F0502020204030204" pitchFamily="34" charset="0"/>
                <a:cs typeface="Times New Roman" panose="02020603050405020304" pitchFamily="18" charset="0"/>
              </a:rPr>
              <a:t/>
            </a:r>
            <a:br>
              <a:rPr lang="de-DE" sz="1800" b="0" dirty="0">
                <a:solidFill>
                  <a:schemeClr val="accent1">
                    <a:lumMod val="50000"/>
                  </a:schemeClr>
                </a:solidFill>
                <a:effectLst/>
                <a:latin typeface="Century Gothic" panose="020B0502020202020204" pitchFamily="34" charset="0"/>
                <a:ea typeface="Calibri" panose="020F0502020204030204" pitchFamily="34" charset="0"/>
                <a:cs typeface="Times New Roman" panose="02020603050405020304" pitchFamily="18" charset="0"/>
              </a:rPr>
            </a:br>
            <a:r>
              <a:rPr lang="de-DE" sz="1800" b="0" dirty="0" smtClean="0">
                <a:solidFill>
                  <a:schemeClr val="accent1">
                    <a:lumMod val="50000"/>
                  </a:schemeClr>
                </a:solidFill>
                <a:effectLst/>
                <a:latin typeface="Century Gothic" panose="020B0502020202020204" pitchFamily="34" charset="0"/>
                <a:ea typeface="Calibri" panose="020F0502020204030204" pitchFamily="34" charset="0"/>
                <a:cs typeface="Times New Roman" panose="02020603050405020304" pitchFamily="18" charset="0"/>
              </a:rPr>
              <a:t>Ich </a:t>
            </a:r>
            <a:r>
              <a:rPr lang="de-DE" sz="1800" b="0" dirty="0">
                <a:solidFill>
                  <a:schemeClr val="accent1">
                    <a:lumMod val="50000"/>
                  </a:schemeClr>
                </a:solidFill>
                <a:effectLst/>
                <a:latin typeface="Century Gothic" panose="020B0502020202020204" pitchFamily="34" charset="0"/>
                <a:ea typeface="Calibri" panose="020F0502020204030204" pitchFamily="34" charset="0"/>
                <a:cs typeface="Times New Roman" panose="02020603050405020304" pitchFamily="18" charset="0"/>
              </a:rPr>
              <a:t>finde Corona ist eine Lebenserfahrung, wie man sich in einer Pandemie zurechtfindet. Ich glaube ich habe mich nicht groß verändert da ich den </a:t>
            </a:r>
            <a:r>
              <a:rPr lang="de-DE" sz="1800" b="0" dirty="0" err="1">
                <a:solidFill>
                  <a:schemeClr val="accent1">
                    <a:lumMod val="50000"/>
                  </a:schemeClr>
                </a:solidFill>
                <a:effectLst/>
                <a:latin typeface="Century Gothic" panose="020B0502020202020204" pitchFamily="34" charset="0"/>
                <a:ea typeface="Calibri" panose="020F0502020204030204" pitchFamily="34" charset="0"/>
                <a:cs typeface="Times New Roman" panose="02020603050405020304" pitchFamily="18" charset="0"/>
              </a:rPr>
              <a:t>Lockdown</a:t>
            </a:r>
            <a:r>
              <a:rPr lang="de-DE" sz="1800" b="0" dirty="0">
                <a:solidFill>
                  <a:schemeClr val="accent1">
                    <a:lumMod val="50000"/>
                  </a:schemeClr>
                </a:solidFill>
                <a:effectLst/>
                <a:latin typeface="Century Gothic" panose="020B0502020202020204" pitchFamily="34" charset="0"/>
                <a:ea typeface="Calibri" panose="020F0502020204030204" pitchFamily="34" charset="0"/>
                <a:cs typeface="Times New Roman" panose="02020603050405020304" pitchFamily="18" charset="0"/>
              </a:rPr>
              <a:t> gut fand. Nach dem </a:t>
            </a:r>
            <a:r>
              <a:rPr lang="de-DE" sz="1800" b="0" dirty="0" err="1">
                <a:solidFill>
                  <a:schemeClr val="accent1">
                    <a:lumMod val="50000"/>
                  </a:schemeClr>
                </a:solidFill>
                <a:effectLst/>
                <a:latin typeface="Century Gothic" panose="020B0502020202020204" pitchFamily="34" charset="0"/>
                <a:ea typeface="Calibri" panose="020F0502020204030204" pitchFamily="34" charset="0"/>
                <a:cs typeface="Times New Roman" panose="02020603050405020304" pitchFamily="18" charset="0"/>
              </a:rPr>
              <a:t>Lockdown</a:t>
            </a:r>
            <a:r>
              <a:rPr lang="de-DE" sz="1800" b="0" dirty="0">
                <a:solidFill>
                  <a:schemeClr val="accent1">
                    <a:lumMod val="50000"/>
                  </a:schemeClr>
                </a:solidFill>
                <a:effectLst/>
                <a:latin typeface="Century Gothic" panose="020B0502020202020204" pitchFamily="34" charset="0"/>
                <a:ea typeface="Calibri" panose="020F0502020204030204" pitchFamily="34" charset="0"/>
                <a:cs typeface="Times New Roman" panose="02020603050405020304" pitchFamily="18" charset="0"/>
              </a:rPr>
              <a:t> schätzte ich den Kontakt zu den Menschen viel mehr weil es doch etwas anderes ob man mit einem Menschen online oder real redet. Doch nach den Sommerferien als ich wieder in der Schule war, kamen dann die Masken, anfangs waren sie cool, aber mittlerweile finde ich sie ein bisschen lästig. Ich glaube die Masken sind nervig, werden aber hoffentlich nicht immer </a:t>
            </a:r>
            <a:r>
              <a:rPr lang="de-DE" sz="1800" b="0" dirty="0">
                <a:solidFill>
                  <a:schemeClr val="accent1">
                    <a:lumMod val="50000"/>
                  </a:schemeClr>
                </a:solidFill>
                <a:latin typeface="Century Gothic" panose="020B0502020202020204" pitchFamily="34" charset="0"/>
                <a:ea typeface="Calibri" panose="020F0502020204030204" pitchFamily="34" charset="0"/>
                <a:cs typeface="Times New Roman" panose="02020603050405020304" pitchFamily="18" charset="0"/>
              </a:rPr>
              <a:t>P</a:t>
            </a:r>
            <a:r>
              <a:rPr lang="de-DE" sz="1800" b="0" dirty="0" smtClean="0">
                <a:solidFill>
                  <a:schemeClr val="accent1">
                    <a:lumMod val="50000"/>
                  </a:schemeClr>
                </a:solidFill>
                <a:effectLst/>
                <a:latin typeface="Century Gothic" panose="020B0502020202020204" pitchFamily="34" charset="0"/>
                <a:ea typeface="Calibri" panose="020F0502020204030204" pitchFamily="34" charset="0"/>
                <a:cs typeface="Times New Roman" panose="02020603050405020304" pitchFamily="18" charset="0"/>
              </a:rPr>
              <a:t>flicht </a:t>
            </a:r>
            <a:r>
              <a:rPr lang="de-DE" sz="1800" b="0" dirty="0">
                <a:solidFill>
                  <a:schemeClr val="accent1">
                    <a:lumMod val="50000"/>
                  </a:schemeClr>
                </a:solidFill>
                <a:effectLst/>
                <a:latin typeface="Century Gothic" panose="020B0502020202020204" pitchFamily="34" charset="0"/>
                <a:ea typeface="Calibri" panose="020F0502020204030204" pitchFamily="34" charset="0"/>
                <a:cs typeface="Times New Roman" panose="02020603050405020304" pitchFamily="18" charset="0"/>
              </a:rPr>
              <a:t>sein. Corona war Anfangs ein Angstfaktor doch mittlerweile ist es nicht mehr so schlimm. Der einzige Punkt, wo mich Corona nervt, ist bei der Jobsuche. Es ist extrem schwierig ein Schnuppertag in einem Bürojob zu bekommen, weil die meisten Firmen noch im </a:t>
            </a:r>
            <a:r>
              <a:rPr lang="de-DE" sz="1800" b="0" dirty="0" err="1">
                <a:solidFill>
                  <a:schemeClr val="accent1">
                    <a:lumMod val="50000"/>
                  </a:schemeClr>
                </a:solidFill>
                <a:effectLst/>
                <a:latin typeface="Century Gothic" panose="020B0502020202020204" pitchFamily="34" charset="0"/>
                <a:ea typeface="Calibri" panose="020F0502020204030204" pitchFamily="34" charset="0"/>
                <a:cs typeface="Times New Roman" panose="02020603050405020304" pitchFamily="18" charset="0"/>
              </a:rPr>
              <a:t>Homeoffice</a:t>
            </a:r>
            <a:r>
              <a:rPr lang="de-DE" sz="1800" b="0" dirty="0">
                <a:solidFill>
                  <a:schemeClr val="accent1">
                    <a:lumMod val="50000"/>
                  </a:schemeClr>
                </a:solidFill>
                <a:effectLst/>
                <a:latin typeface="Century Gothic" panose="020B0502020202020204" pitchFamily="34" charset="0"/>
                <a:ea typeface="Calibri" panose="020F0502020204030204" pitchFamily="34" charset="0"/>
                <a:cs typeface="Times New Roman" panose="02020603050405020304" pitchFamily="18" charset="0"/>
              </a:rPr>
              <a:t> sind. Zurück zur Schule. Praktisch an den Masken ist, dass man mit seinem Banknachbar flüstern kann, ohne das man es merkt. Aber widderrum unpraktisch ist wenn man nießt dann ist die Maske feucht und man muss sie wechseln. Auch wenn man sie nach 4-5 Stunden vergisst zu wechseln ist sie unangenehm feucht. Auch ein Problem von mir ist, ich vergesse viel eine Maske </a:t>
            </a:r>
            <a:r>
              <a:rPr lang="de-DE" sz="1800" b="0" dirty="0" err="1">
                <a:solidFill>
                  <a:schemeClr val="accent1">
                    <a:lumMod val="50000"/>
                  </a:schemeClr>
                </a:solidFill>
                <a:effectLst/>
                <a:latin typeface="Century Gothic" panose="020B0502020202020204" pitchFamily="34" charset="0"/>
                <a:ea typeface="Calibri" panose="020F0502020204030204" pitchFamily="34" charset="0"/>
                <a:cs typeface="Times New Roman" panose="02020603050405020304" pitchFamily="18" charset="0"/>
              </a:rPr>
              <a:t>z.b.</a:t>
            </a:r>
            <a:r>
              <a:rPr lang="de-DE" sz="1800" b="0" dirty="0">
                <a:solidFill>
                  <a:schemeClr val="accent1">
                    <a:lumMod val="50000"/>
                  </a:schemeClr>
                </a:solidFill>
                <a:effectLst/>
                <a:latin typeface="Century Gothic" panose="020B0502020202020204" pitchFamily="34" charset="0"/>
                <a:ea typeface="Calibri" panose="020F0502020204030204" pitchFamily="34" charset="0"/>
                <a:cs typeface="Times New Roman" panose="02020603050405020304" pitchFamily="18" charset="0"/>
              </a:rPr>
              <a:t> in die Schule mitzunehmen und muss mir eine leihen. Aber sie dient ja zum Eigenschutz vor Corona und vielleicht gibt es ja bald ein Model das komfortabler ist. Ich hätte gerne noch einen Lock down gehabt, da ich es schon letztes Jahr interessant fand Schule zu Hause zu machen. Es war auch toll dass man sich die Aufgaben selber aufteilen konnte, und so entscheiden konnte was man jetzt zu erst macht und was später. Jedenfalls finde ich die jetzige Lage ganz Ok. </a:t>
            </a:r>
            <a:r>
              <a:rPr lang="de-DE" sz="1800" b="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a:r>
            <a:br>
              <a:rPr lang="de-DE" sz="1800" b="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br>
            <a:endParaRPr lang="de-DE" sz="1800" b="0" dirty="0">
              <a:solidFill>
                <a:schemeClr val="accent1">
                  <a:lumMod val="50000"/>
                </a:schemeClr>
              </a:solidFill>
            </a:endParaRPr>
          </a:p>
        </p:txBody>
      </p:sp>
      <p:pic>
        <p:nvPicPr>
          <p:cNvPr id="4" name="Vertonung Jérôme.m4a">
            <a:hlinkClick r:id="" action="ppaction://media"/>
            <a:extLst>
              <a:ext uri="{FF2B5EF4-FFF2-40B4-BE49-F238E27FC236}">
                <a16:creationId xmlns="" xmlns:a16="http://schemas.microsoft.com/office/drawing/2014/main" id="{43A87EEB-C201-064A-8089-6CEE8909FEB6}"/>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185254" y="5109233"/>
            <a:ext cx="1233270" cy="1233270"/>
          </a:xfrm>
          <a:prstGeom prst="rect">
            <a:avLst/>
          </a:prstGeom>
        </p:spPr>
      </p:pic>
    </p:spTree>
    <p:extLst>
      <p:ext uri="{BB962C8B-B14F-4D97-AF65-F5344CB8AC3E}">
        <p14:creationId xmlns:p14="http://schemas.microsoft.com/office/powerpoint/2010/main" val="35710529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293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StopAudio" delay="0">
                      <p:tgtEl>
                        <p:sldTgt/>
                      </p:tgtEl>
                    </p:cond>
                  </p:endCondLst>
                </p:cTn>
                <p:tgtEl>
                  <p:spTgt spid="4"/>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image" Target="../media/image3.jpeg"/></Relationships>
</file>

<file path=ppt/theme/theme1.xml><?xml version="1.0" encoding="utf-8"?>
<a:theme xmlns:a="http://schemas.openxmlformats.org/drawingml/2006/main" name="Tradition">
  <a:themeElements>
    <a:clrScheme name="Tradition">
      <a:dk1>
        <a:srgbClr val="000000"/>
      </a:dk1>
      <a:lt1>
        <a:srgbClr val="FFFFFF"/>
      </a:lt1>
      <a:dk2>
        <a:srgbClr val="59480D"/>
      </a:dk2>
      <a:lt2>
        <a:srgbClr val="D28E11"/>
      </a:lt2>
      <a:accent1>
        <a:srgbClr val="6B4A0B"/>
      </a:accent1>
      <a:accent2>
        <a:srgbClr val="790A14"/>
      </a:accent2>
      <a:accent3>
        <a:srgbClr val="908342"/>
      </a:accent3>
      <a:accent4>
        <a:srgbClr val="423E5C"/>
      </a:accent4>
      <a:accent5>
        <a:srgbClr val="641345"/>
      </a:accent5>
      <a:accent6>
        <a:srgbClr val="748A2F"/>
      </a:accent6>
      <a:hlink>
        <a:srgbClr val="DD7E0E"/>
      </a:hlink>
      <a:folHlink>
        <a:srgbClr val="7F6F6F"/>
      </a:folHlink>
    </a:clrScheme>
    <a:fontScheme name="Tradition">
      <a:majorFont>
        <a:latin typeface="Candara"/>
        <a:ea typeface=""/>
        <a:cs typeface=""/>
        <a:font script="Jpan" typeface="メイリオ"/>
        <a:font script="Hans" typeface="宋体"/>
        <a:font script="Hant" typeface="新細明體"/>
      </a:majorFont>
      <a:minorFont>
        <a:latin typeface="Candara"/>
        <a:ea typeface=""/>
        <a:cs typeface=""/>
        <a:font script="Jpan" typeface="メイリオ"/>
        <a:font script="Hans" typeface="宋体"/>
        <a:font script="Hant" typeface="新細明體"/>
      </a:minorFont>
    </a:fontScheme>
    <a:fmtScheme name="Tradition">
      <a:fillStyleLst>
        <a:solidFill>
          <a:schemeClr val="phClr"/>
        </a:solidFill>
        <a:blipFill rotWithShape="1">
          <a:blip xmlns:r="http://schemas.openxmlformats.org/officeDocument/2006/relationships" r:embed="rId1">
            <a:duotone>
              <a:schemeClr val="phClr">
                <a:shade val="10000"/>
                <a:satMod val="150000"/>
              </a:schemeClr>
              <a:schemeClr val="phClr">
                <a:tint val="90000"/>
                <a:satMod val="300000"/>
              </a:schemeClr>
            </a:duotone>
          </a:blip>
          <a:stretch/>
        </a:blipFill>
        <a:blipFill rotWithShape="1">
          <a:blip xmlns:r="http://schemas.openxmlformats.org/officeDocument/2006/relationships" r:embed="rId2">
            <a:duotone>
              <a:schemeClr val="phClr">
                <a:shade val="10000"/>
                <a:satMod val="150000"/>
              </a:schemeClr>
              <a:schemeClr val="phClr">
                <a:tint val="90000"/>
                <a:satMod val="300000"/>
              </a:schemeClr>
            </a:duotone>
          </a:blip>
          <a:stretch/>
        </a:blipFill>
      </a:fillStyleLst>
      <a:lnStyleLst>
        <a:ln w="15875" cap="flat" cmpd="sng" algn="ctr">
          <a:solidFill>
            <a:schemeClr val="phClr">
              <a:shade val="95000"/>
              <a:satMod val="105000"/>
            </a:schemeClr>
          </a:solidFill>
          <a:prstDash val="solid"/>
          <a:miter/>
        </a:ln>
        <a:ln w="38100" cap="flat" cmpd="sng" algn="ctr">
          <a:solidFill>
            <a:schemeClr val="phClr">
              <a:shade val="90000"/>
            </a:schemeClr>
          </a:solidFill>
          <a:prstDash val="solid"/>
          <a:miter/>
        </a:ln>
        <a:ln w="76200" cap="flat" cmpd="dbl" algn="ctr">
          <a:solidFill>
            <a:schemeClr val="phClr"/>
          </a:solidFill>
          <a:prstDash val="solid"/>
          <a:miter/>
        </a:ln>
      </a:lnStyleLst>
      <a:effectStyleLst>
        <a:effectStyle>
          <a:effectLst/>
        </a:effectStyle>
        <a:effectStyle>
          <a:effectLst>
            <a:innerShdw blurRad="127000">
              <a:srgbClr val="FFFFFF">
                <a:alpha val="35000"/>
              </a:srgbClr>
            </a:innerShdw>
          </a:effectLst>
          <a:scene3d>
            <a:camera prst="orthographicFront">
              <a:rot lat="0" lon="0" rev="0"/>
            </a:camera>
            <a:lightRig rig="chilly" dir="tl">
              <a:rot lat="0" lon="0" rev="5400000"/>
            </a:lightRig>
          </a:scene3d>
          <a:sp3d prstMaterial="softEdge">
            <a:bevelT w="0" h="0"/>
          </a:sp3d>
        </a:effectStyle>
        <a:effectStyle>
          <a:effectLst>
            <a:outerShdw blurRad="63500" dist="25400" dir="5400000" algn="br" rotWithShape="0">
              <a:srgbClr val="000000">
                <a:alpha val="50000"/>
              </a:srgbClr>
            </a:outerShdw>
          </a:effectLst>
          <a:scene3d>
            <a:camera prst="orthographicFront">
              <a:rot lat="0" lon="0" rev="0"/>
            </a:camera>
            <a:lightRig rig="balanced" dir="t">
              <a:rot lat="0" lon="0" rev="3600000"/>
            </a:lightRig>
          </a:scene3d>
          <a:sp3d>
            <a:bevelT w="889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3">
            <a:duotone>
              <a:schemeClr val="phClr">
                <a:shade val="10000"/>
                <a:satMod val="175000"/>
              </a:schemeClr>
              <a:schemeClr val="phClr">
                <a:satMod val="3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A0909A6CB5198948868D6B7FE4A51865" ma:contentTypeVersion="9" ma:contentTypeDescription="Ein neues Dokument erstellen." ma:contentTypeScope="" ma:versionID="e500e07f1bb4bb330745c236796c4521">
  <xsd:schema xmlns:xsd="http://www.w3.org/2001/XMLSchema" xmlns:xs="http://www.w3.org/2001/XMLSchema" xmlns:p="http://schemas.microsoft.com/office/2006/metadata/properties" xmlns:ns2="59238f53-0d07-4449-aab8-6412cbbad38d" targetNamespace="http://schemas.microsoft.com/office/2006/metadata/properties" ma:root="true" ma:fieldsID="7784350a191925d36c1f6386649100a3" ns2:_="">
    <xsd:import namespace="59238f53-0d07-4449-aab8-6412cbbad38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238f53-0d07-4449-aab8-6412cbbad38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7FF8A20-DA25-48A0-8884-8B6A6CD899B8}">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331EB956-5A89-42E7-9951-ACA6F4F1E82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9238f53-0d07-4449-aab8-6412cbbad38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35EA965-B5F8-47BD-A2D9-CFF849F3E9F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Tradition.thmx</Template>
  <TotalTime>0</TotalTime>
  <Words>0</Words>
  <Application>Microsoft Macintosh PowerPoint</Application>
  <PresentationFormat>Benutzerdefiniert</PresentationFormat>
  <Paragraphs>1</Paragraphs>
  <Slides>1</Slides>
  <Notes>0</Notes>
  <HiddenSlides>0</HiddenSlides>
  <MMClips>1</MMClips>
  <ScaleCrop>false</ScaleCrop>
  <HeadingPairs>
    <vt:vector size="4" baseType="variant">
      <vt:variant>
        <vt:lpstr>Design</vt:lpstr>
      </vt:variant>
      <vt:variant>
        <vt:i4>1</vt:i4>
      </vt:variant>
      <vt:variant>
        <vt:lpstr>Folientitel</vt:lpstr>
      </vt:variant>
      <vt:variant>
        <vt:i4>1</vt:i4>
      </vt:variant>
    </vt:vector>
  </HeadingPairs>
  <TitlesOfParts>
    <vt:vector size="2" baseType="lpstr">
      <vt:lpstr>Tradition</vt:lpstr>
      <vt:lpstr>         Ich finde Corona ist eine Lebenserfahrung, wie man sich in einer Pandemie zurechtfindet. Ich glaube ich habe mich nicht groß verändert da ich den Lockdown gut fand. Nach dem Lockdown schätzte ich den Kontakt zu den Menschen viel mehr weil es doch etwas anderes ob man mit einem Menschen online oder real redet. Doch nach den Sommerferien als ich wieder in der Schule war, kamen dann die Masken, anfangs waren sie cool, aber mittlerweile finde ich sie ein bisschen lästig. Ich glaube die Masken sind nervig, werden aber hoffentlich nicht immer Pflicht sein. Corona war Anfangs ein Angstfaktor doch mittlerweile ist es nicht mehr so schlimm. Der einzige Punkt, wo mich Corona nervt, ist bei der Jobsuche. Es ist extrem schwierig ein Schnuppertag in einem Bürojob zu bekommen, weil die meisten Firmen noch im Homeoffice sind. Zurück zur Schule. Praktisch an den Masken ist, dass man mit seinem Banknachbar flüstern kann, ohne das man es merkt. Aber widderrum unpraktisch ist wenn man nießt dann ist die Maske feucht und man muss sie wechseln. Auch wenn man sie nach 4-5 Stunden vergisst zu wechseln ist sie unangenehm feucht. Auch ein Problem von mir ist, ich vergesse viel eine Maske z.b. in die Schule mitzunehmen und muss mir eine leihen. Aber sie dient ja zum Eigenschutz vor Corona und vielleicht gibt es ja bald ein Model das komfortabler ist. Ich hätte gerne noch einen Lock down gehabt, da ich es schon letztes Jahr interessant fand Schule zu Hause zu machen. Es war auch toll dass man sich die Aufgaben selber aufteilen konnte, und so entscheiden konnte was man jetzt zu erst macht und was später. Jedenfalls finde ich die jetzige Lage ganz Ok.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Text von Jérôme  Ich finde Corona ist eine Lebenserfahrung, wie man sich in einer Pandemie zurechtfindet. Ich glaube ich habe mich nicht groß verändert da ich den Lockdown gut fand. Nach dem Lockdown schätzte ich den Kontakt zu den Menschen viel mehr weil es doch etwas anderes ob man mit einem Menschen online oder real redet. Doch nach den Sommerferien als ich wieder in der Schule war, kamen dann die Masken, anfangs waren sie cool, aber mittlerweile finde ich sie ein bisschen lästig. Ich glaube die Masken sind nervig, werden aber hoffentlich nicht immer pflicht sein. Corona war Anfangs ein Angstfaktor doch mittlerweile ist es nicht mehr so schlimm. Der einzige Punkt, wo mich Corona nervt, ist bei der Jobsuche. Es ist extrem schwierig ein Schnuppertag in einem Bürojob zu bekommen, weil die meisten Firmen noch im Homeoffice sind. Zurück zur Schule. Praktisch an den Masken ist, dass man mit seinem Banknachbar flüstern kann, ohne das man es merkt. Aber widderrum unpraktisch ist wenn man nießt dann ist die Maske feucht und man muss sie wechseln. Auch wenn man sie nach 4-5 Stunden vergisst zu wechseln ist sie unangenehm feucht. Auch ein Problem von mir ist, ich vergesse viel eine Maske z.b. in die Schule mitzunehmen und muss mir eine leihen. Aber sie dient ja zum Eigenschutz vor Corona und vielleicht gibt es ja bald ein Model das komfortabler ist. Ich hätte gerne noch einen Lock down gehabt, da ich es schon letztes Jahr interessant fand Schule zu Hause zu machen. Es war auch toll dass man sich die Aufgaben selber aufteilen konnte, und so entscheiden konnte was man jetzt zu erst macht und was später. Jedenfalls finde ich die jetzige Lage ganz Ok.  </dc:title>
  <dc:creator>Jerome Scheidegger</dc:creator>
  <cp:lastModifiedBy>Chrisoula Giata</cp:lastModifiedBy>
  <cp:revision>5</cp:revision>
  <dcterms:created xsi:type="dcterms:W3CDTF">2021-05-31T14:53:52Z</dcterms:created>
  <dcterms:modified xsi:type="dcterms:W3CDTF">2021-06-23T18:20:14Z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0x010100A0909A6CB5198948868D6B7FE4A51865</vt:lpwstr>
  </property>
</Properties>
</file>