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m4a" ContentType="audio/unknown"/>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1306B-62FB-3701-BC44-447D2374FA7C}" v="3" dt="2021-05-31T17:33:35.660"/>
    <p1510:client id="{0DEA4C5F-BA25-474C-BD89-802A7C2696DC}" v="3" dt="2021-06-07T14:33:32.698"/>
    <p1510:client id="{2914A708-F755-1CB1-BEE0-57879A450403}" v="5" dt="2021-05-31T17:32:51.039"/>
    <p1510:client id="{AA7841CC-2035-4EFA-B69D-FD57A4D51DF6}" v="43" dt="2021-05-31T17:32:16.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 d="2"/>
          <a:sy n="1" d="2"/>
        </p:scale>
        <p:origin x="-2040" y="-85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microsoft.com/office/2015/10/relationships/revisionInfo" Target="revisionInfo.xml"/><Relationship Id="rId12" Type="http://schemas.microsoft.com/office/2016/11/relationships/changesInfo" Target="changesInfos/changesInfo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ita Sosnovski" userId="S::nikita.sosnovski@stud.schule-seengen.ch::93ed1c8b-67cd-4b76-a755-93c32418f1ed" providerId="AD" clId="Web-{2914A708-F755-1CB1-BEE0-57879A450403}"/>
    <pc:docChg chg="modSld">
      <pc:chgData name="Nikita Sosnovski" userId="S::nikita.sosnovski@stud.schule-seengen.ch::93ed1c8b-67cd-4b76-a755-93c32418f1ed" providerId="AD" clId="Web-{2914A708-F755-1CB1-BEE0-57879A450403}" dt="2021-05-31T17:32:51.039" v="4" actId="1076"/>
      <pc:docMkLst>
        <pc:docMk/>
      </pc:docMkLst>
      <pc:sldChg chg="modSp">
        <pc:chgData name="Nikita Sosnovski" userId="S::nikita.sosnovski@stud.schule-seengen.ch::93ed1c8b-67cd-4b76-a755-93c32418f1ed" providerId="AD" clId="Web-{2914A708-F755-1CB1-BEE0-57879A450403}" dt="2021-05-31T17:32:51.039" v="4" actId="1076"/>
        <pc:sldMkLst>
          <pc:docMk/>
          <pc:sldMk cId="109857222" sldId="256"/>
        </pc:sldMkLst>
        <pc:picChg chg="mod">
          <ac:chgData name="Nikita Sosnovski" userId="S::nikita.sosnovski@stud.schule-seengen.ch::93ed1c8b-67cd-4b76-a755-93c32418f1ed" providerId="AD" clId="Web-{2914A708-F755-1CB1-BEE0-57879A450403}" dt="2021-05-31T17:32:51.039" v="4" actId="1076"/>
          <ac:picMkLst>
            <pc:docMk/>
            <pc:sldMk cId="109857222" sldId="256"/>
            <ac:picMk id="5" creationId="{B19E1FE2-9E09-4FD3-9BED-34F693341465}"/>
          </ac:picMkLst>
        </pc:picChg>
      </pc:sldChg>
    </pc:docChg>
  </pc:docChgLst>
  <pc:docChgLst>
    <pc:chgData name="Nikita Sosnovski" userId="S::nikita.sosnovski@stud.schule-seengen.ch::93ed1c8b-67cd-4b76-a755-93c32418f1ed" providerId="AD" clId="Web-{0131306B-62FB-3701-BC44-447D2374FA7C}"/>
    <pc:docChg chg="modSld">
      <pc:chgData name="Nikita Sosnovski" userId="S::nikita.sosnovski@stud.schule-seengen.ch::93ed1c8b-67cd-4b76-a755-93c32418f1ed" providerId="AD" clId="Web-{0131306B-62FB-3701-BC44-447D2374FA7C}" dt="2021-05-31T17:33:35.660" v="1" actId="14100"/>
      <pc:docMkLst>
        <pc:docMk/>
      </pc:docMkLst>
      <pc:sldChg chg="modSp">
        <pc:chgData name="Nikita Sosnovski" userId="S::nikita.sosnovski@stud.schule-seengen.ch::93ed1c8b-67cd-4b76-a755-93c32418f1ed" providerId="AD" clId="Web-{0131306B-62FB-3701-BC44-447D2374FA7C}" dt="2021-05-31T17:33:35.660" v="1" actId="14100"/>
        <pc:sldMkLst>
          <pc:docMk/>
          <pc:sldMk cId="109857222" sldId="256"/>
        </pc:sldMkLst>
        <pc:picChg chg="mod">
          <ac:chgData name="Nikita Sosnovski" userId="S::nikita.sosnovski@stud.schule-seengen.ch::93ed1c8b-67cd-4b76-a755-93c32418f1ed" providerId="AD" clId="Web-{0131306B-62FB-3701-BC44-447D2374FA7C}" dt="2021-05-31T17:33:35.660" v="1" actId="14100"/>
          <ac:picMkLst>
            <pc:docMk/>
            <pc:sldMk cId="109857222" sldId="256"/>
            <ac:picMk id="5" creationId="{B19E1FE2-9E09-4FD3-9BED-34F693341465}"/>
          </ac:picMkLst>
        </pc:picChg>
      </pc:sldChg>
    </pc:docChg>
  </pc:docChgLst>
  <pc:docChgLst>
    <pc:chgData name="Nikita Sosnovski" userId="S::nikita.sosnovski@stud.schule-seengen.ch::93ed1c8b-67cd-4b76-a755-93c32418f1ed" providerId="AD" clId="Web-{0DEA4C5F-BA25-474C-BD89-802A7C2696DC}"/>
    <pc:docChg chg="modSld">
      <pc:chgData name="Nikita Sosnovski" userId="S::nikita.sosnovski@stud.schule-seengen.ch::93ed1c8b-67cd-4b76-a755-93c32418f1ed" providerId="AD" clId="Web-{0DEA4C5F-BA25-474C-BD89-802A7C2696DC}" dt="2021-06-07T14:33:32.698" v="2" actId="1076"/>
      <pc:docMkLst>
        <pc:docMk/>
      </pc:docMkLst>
      <pc:sldChg chg="addSp modSp">
        <pc:chgData name="Nikita Sosnovski" userId="S::nikita.sosnovski@stud.schule-seengen.ch::93ed1c8b-67cd-4b76-a755-93c32418f1ed" providerId="AD" clId="Web-{0DEA4C5F-BA25-474C-BD89-802A7C2696DC}" dt="2021-06-07T14:33:32.698" v="2" actId="1076"/>
        <pc:sldMkLst>
          <pc:docMk/>
          <pc:sldMk cId="109857222" sldId="256"/>
        </pc:sldMkLst>
        <pc:spChg chg="add">
          <ac:chgData name="Nikita Sosnovski" userId="S::nikita.sosnovski@stud.schule-seengen.ch::93ed1c8b-67cd-4b76-a755-93c32418f1ed" providerId="AD" clId="Web-{0DEA4C5F-BA25-474C-BD89-802A7C2696DC}" dt="2021-06-07T14:33:29.729" v="0"/>
          <ac:spMkLst>
            <pc:docMk/>
            <pc:sldMk cId="109857222" sldId="256"/>
            <ac:spMk id="3" creationId="{562760B5-9E0B-4BE9-B6AC-5D3C099CA477}"/>
          </ac:spMkLst>
        </pc:spChg>
        <pc:picChg chg="mod">
          <ac:chgData name="Nikita Sosnovski" userId="S::nikita.sosnovski@stud.schule-seengen.ch::93ed1c8b-67cd-4b76-a755-93c32418f1ed" providerId="AD" clId="Web-{0DEA4C5F-BA25-474C-BD89-802A7C2696DC}" dt="2021-06-07T14:33:32.698" v="2" actId="1076"/>
          <ac:picMkLst>
            <pc:docMk/>
            <pc:sldMk cId="109857222" sldId="256"/>
            <ac:picMk id="5" creationId="{B19E1FE2-9E09-4FD3-9BED-34F693341465}"/>
          </ac:picMkLst>
        </pc:picChg>
      </pc:sldChg>
    </pc:docChg>
  </pc:docChgLst>
  <pc:docChgLst>
    <pc:chgData clId="Web-{0131306B-62FB-3701-BC44-447D2374FA7C}"/>
    <pc:docChg chg="modSld">
      <pc:chgData name="" userId="" providerId="" clId="Web-{0131306B-62FB-3701-BC44-447D2374FA7C}" dt="2021-05-31T17:33:27.909" v="0" actId="1076"/>
      <pc:docMkLst>
        <pc:docMk/>
      </pc:docMkLst>
      <pc:sldChg chg="modSp">
        <pc:chgData name="" userId="" providerId="" clId="Web-{0131306B-62FB-3701-BC44-447D2374FA7C}" dt="2021-05-31T17:33:27.909" v="0" actId="1076"/>
        <pc:sldMkLst>
          <pc:docMk/>
          <pc:sldMk cId="109857222" sldId="256"/>
        </pc:sldMkLst>
        <pc:picChg chg="mod">
          <ac:chgData name="" userId="" providerId="" clId="Web-{0131306B-62FB-3701-BC44-447D2374FA7C}" dt="2021-05-31T17:33:27.909" v="0" actId="1076"/>
          <ac:picMkLst>
            <pc:docMk/>
            <pc:sldMk cId="109857222" sldId="256"/>
            <ac:picMk id="5" creationId="{B19E1FE2-9E09-4FD3-9BED-34F693341465}"/>
          </ac:picMkLst>
        </pc:picChg>
      </pc:sldChg>
    </pc:docChg>
  </pc:docChgLst>
  <pc:docChgLst>
    <pc:chgData name="Nikita Sosnovski" userId="S::nikita.sosnovski@stud.schule-seengen.ch::93ed1c8b-67cd-4b76-a755-93c32418f1ed" providerId="AD" clId="Web-{AA7841CC-2035-4EFA-B69D-FD57A4D51DF6}"/>
    <pc:docChg chg="modSld">
      <pc:chgData name="Nikita Sosnovski" userId="S::nikita.sosnovski@stud.schule-seengen.ch::93ed1c8b-67cd-4b76-a755-93c32418f1ed" providerId="AD" clId="Web-{AA7841CC-2035-4EFA-B69D-FD57A4D51DF6}" dt="2021-05-31T17:32:16.515" v="24" actId="20577"/>
      <pc:docMkLst>
        <pc:docMk/>
      </pc:docMkLst>
      <pc:sldChg chg="addSp delSp modSp modMedia addAnim delAnim">
        <pc:chgData name="Nikita Sosnovski" userId="S::nikita.sosnovski@stud.schule-seengen.ch::93ed1c8b-67cd-4b76-a755-93c32418f1ed" providerId="AD" clId="Web-{AA7841CC-2035-4EFA-B69D-FD57A4D51DF6}" dt="2021-05-31T17:32:16.515" v="24" actId="20577"/>
        <pc:sldMkLst>
          <pc:docMk/>
          <pc:sldMk cId="109857222" sldId="256"/>
        </pc:sldMkLst>
        <pc:spChg chg="mod">
          <ac:chgData name="Nikita Sosnovski" userId="S::nikita.sosnovski@stud.schule-seengen.ch::93ed1c8b-67cd-4b76-a755-93c32418f1ed" providerId="AD" clId="Web-{AA7841CC-2035-4EFA-B69D-FD57A4D51DF6}" dt="2021-05-31T17:32:16.515" v="24" actId="20577"/>
          <ac:spMkLst>
            <pc:docMk/>
            <pc:sldMk cId="109857222" sldId="256"/>
            <ac:spMk id="2" creationId="{00000000-0000-0000-0000-000000000000}"/>
          </ac:spMkLst>
        </pc:spChg>
        <pc:picChg chg="add del mod">
          <ac:chgData name="Nikita Sosnovski" userId="S::nikita.sosnovski@stud.schule-seengen.ch::93ed1c8b-67cd-4b76-a755-93c32418f1ed" providerId="AD" clId="Web-{AA7841CC-2035-4EFA-B69D-FD57A4D51DF6}" dt="2021-05-31T17:26:12.553" v="18"/>
          <ac:picMkLst>
            <pc:docMk/>
            <pc:sldMk cId="109857222" sldId="256"/>
            <ac:picMk id="4" creationId="{26DE4E0A-F071-4831-8203-51ACEAB0E32B}"/>
          </ac:picMkLst>
        </pc:picChg>
        <pc:picChg chg="add mod">
          <ac:chgData name="Nikita Sosnovski" userId="S::nikita.sosnovski@stud.schule-seengen.ch::93ed1c8b-67cd-4b76-a755-93c32418f1ed" providerId="AD" clId="Web-{AA7841CC-2035-4EFA-B69D-FD57A4D51DF6}" dt="2021-05-31T17:31:26.717" v="20" actId="1076"/>
          <ac:picMkLst>
            <pc:docMk/>
            <pc:sldMk cId="109857222" sldId="256"/>
            <ac:picMk id="5" creationId="{B19E1FE2-9E09-4FD3-9BED-34F693341465}"/>
          </ac:picMkLst>
        </pc:picChg>
      </pc:sldChg>
    </pc:docChg>
  </pc:docChgLst>
  <pc:docChgLst>
    <pc:chgData clId="Web-{AA7841CC-2035-4EFA-B69D-FD57A4D51DF6}"/>
    <pc:docChg chg="modSld">
      <pc:chgData name="" userId="" providerId="" clId="Web-{AA7841CC-2035-4EFA-B69D-FD57A4D51DF6}" dt="2021-05-31T17:20:26.528" v="0"/>
      <pc:docMkLst>
        <pc:docMk/>
      </pc:docMkLst>
      <pc:sldChg chg="delSp">
        <pc:chgData name="" userId="" providerId="" clId="Web-{AA7841CC-2035-4EFA-B69D-FD57A4D51DF6}" dt="2021-05-31T17:20:26.528" v="0"/>
        <pc:sldMkLst>
          <pc:docMk/>
          <pc:sldMk cId="109857222" sldId="256"/>
        </pc:sldMkLst>
        <pc:spChg chg="del">
          <ac:chgData name="" userId="" providerId="" clId="Web-{AA7841CC-2035-4EFA-B69D-FD57A4D51DF6}" dt="2021-05-31T17:20:26.528" v="0"/>
          <ac:spMkLst>
            <pc:docMk/>
            <pc:sldMk cId="109857222" sldId="256"/>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6625"/>
            <a:ext cx="9753600" cy="2595025"/>
          </a:xfrm>
        </p:spPr>
        <p:txBody>
          <a:bodyPr>
            <a:normAutofit/>
          </a:bodyPr>
          <a:lstStyle>
            <a:lvl1pPr>
              <a:defRPr sz="4800"/>
            </a:lvl1pPr>
          </a:lstStyle>
          <a:p>
            <a:r>
              <a:rPr lang="de-CH" smtClean="0"/>
              <a:t>Mastertitelformat bearbeiten</a:t>
            </a:r>
            <a:endParaRPr lang="en-US"/>
          </a:p>
        </p:txBody>
      </p:sp>
      <p:sp>
        <p:nvSpPr>
          <p:cNvPr id="3" name="Subtitle 2"/>
          <p:cNvSpPr>
            <a:spLocks noGrp="1"/>
          </p:cNvSpPr>
          <p:nvPr>
            <p:ph type="subTitle" idx="1"/>
          </p:nvPr>
        </p:nvSpPr>
        <p:spPr>
          <a:xfrm>
            <a:off x="1219200" y="5166530"/>
            <a:ext cx="97536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23.06.21</a:t>
            </a:fld>
            <a:endParaRPr lang="en-US"/>
          </a:p>
        </p:txBody>
      </p:sp>
      <p:sp>
        <p:nvSpPr>
          <p:cNvPr id="8" name="Slide Number Placeholder 7"/>
          <p:cNvSpPr>
            <a:spLocks noGrp="1"/>
          </p:cNvSpPr>
          <p:nvPr>
            <p:ph type="sldNum" sz="quarter" idx="11"/>
          </p:nvPr>
        </p:nvSpPr>
        <p:spPr/>
        <p:txBody>
          <a:bodyPr/>
          <a:lstStyle/>
          <a:p>
            <a:fld id="{330EA680-D336-4FF7-8B7A-9848BB0A1C32}" type="slidenum">
              <a:rPr lang="en-US" smtClean="0"/>
              <a:t>‹Nr.›</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a:p>
        </p:txBody>
      </p:sp>
      <p:sp>
        <p:nvSpPr>
          <p:cNvPr id="4" name="Date Placeholder 3"/>
          <p:cNvSpPr>
            <a:spLocks noGrp="1"/>
          </p:cNvSpPr>
          <p:nvPr>
            <p:ph type="dt" sz="half" idx="10"/>
          </p:nvPr>
        </p:nvSpPr>
        <p:spPr/>
        <p:txBody>
          <a:bodyPr/>
          <a:lstStyle/>
          <a:p>
            <a:fld id="{846CE7D5-CF57-46EF-B807-FDD0502418D4}" type="datetimeFigureOut">
              <a:rPr lang="en-US" smtClean="0"/>
              <a:t>23.06.21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1201" y="1826709"/>
            <a:ext cx="1989999" cy="4484454"/>
          </a:xfrm>
        </p:spPr>
        <p:txBody>
          <a:bodyPr vert="eaVert"/>
          <a:lstStyle/>
          <a:p>
            <a:r>
              <a:rPr lang="de-CH" smtClean="0"/>
              <a:t>Mastertitelformat bearbeiten</a:t>
            </a:r>
            <a:endParaRPr lang="en-US"/>
          </a:p>
        </p:txBody>
      </p:sp>
      <p:sp>
        <p:nvSpPr>
          <p:cNvPr id="3" name="Vertical Text Placeholder 2"/>
          <p:cNvSpPr>
            <a:spLocks noGrp="1"/>
          </p:cNvSpPr>
          <p:nvPr>
            <p:ph type="body" orient="vert" idx="1"/>
          </p:nvPr>
        </p:nvSpPr>
        <p:spPr>
          <a:xfrm>
            <a:off x="1139365" y="1826709"/>
            <a:ext cx="6988635" cy="4484454"/>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a:p>
        </p:txBody>
      </p:sp>
      <p:sp>
        <p:nvSpPr>
          <p:cNvPr id="4" name="Date Placeholder 3"/>
          <p:cNvSpPr>
            <a:spLocks noGrp="1"/>
          </p:cNvSpPr>
          <p:nvPr>
            <p:ph type="dt" sz="half" idx="10"/>
          </p:nvPr>
        </p:nvSpPr>
        <p:spPr/>
        <p:txBody>
          <a:bodyPr/>
          <a:lstStyle/>
          <a:p>
            <a:fld id="{846CE7D5-CF57-46EF-B807-FDD0502418D4}" type="datetimeFigureOut">
              <a:rPr lang="en-US" smtClean="0"/>
              <a:t>23.06.21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Mastertitelformat bearbeiten</a:t>
            </a:r>
            <a:endParaRPr lang="en-US"/>
          </a:p>
        </p:txBody>
      </p:sp>
      <p:sp>
        <p:nvSpPr>
          <p:cNvPr id="3" name="Content Placeholder 2"/>
          <p:cNvSpPr>
            <a:spLocks noGrp="1"/>
          </p:cNvSpPr>
          <p:nvPr>
            <p:ph idx="1"/>
          </p:nvPr>
        </p:nvSpPr>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23.06.21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19200" y="5017572"/>
            <a:ext cx="9753600" cy="1293592"/>
          </a:xfrm>
        </p:spPr>
        <p:txBody>
          <a:bodyPr anchor="t"/>
          <a:lstStyle>
            <a:lvl1pPr algn="l">
              <a:defRPr sz="4000" b="0" cap="none"/>
            </a:lvl1pPr>
          </a:lstStyle>
          <a:p>
            <a:r>
              <a:rPr lang="de-CH" smtClean="0"/>
              <a:t>Mastertitelformat bearbeiten</a:t>
            </a:r>
            <a:endParaRPr lang="en-US"/>
          </a:p>
        </p:txBody>
      </p:sp>
      <p:sp>
        <p:nvSpPr>
          <p:cNvPr id="3" name="Text Placeholder 2"/>
          <p:cNvSpPr>
            <a:spLocks noGrp="1"/>
          </p:cNvSpPr>
          <p:nvPr>
            <p:ph type="body" idx="1"/>
          </p:nvPr>
        </p:nvSpPr>
        <p:spPr>
          <a:xfrm>
            <a:off x="1219200" y="3865098"/>
            <a:ext cx="97536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4" name="Date Placeholder 3"/>
          <p:cNvSpPr>
            <a:spLocks noGrp="1"/>
          </p:cNvSpPr>
          <p:nvPr>
            <p:ph type="dt" sz="half" idx="10"/>
          </p:nvPr>
        </p:nvSpPr>
        <p:spPr/>
        <p:txBody>
          <a:bodyPr/>
          <a:lstStyle/>
          <a:p>
            <a:fld id="{846CE7D5-CF57-46EF-B807-FDD0502418D4}" type="datetimeFigureOut">
              <a:rPr lang="en-US" smtClean="0"/>
              <a:t>23.06.21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6CE7D5-CF57-46EF-B807-FDD0502418D4}" type="datetimeFigureOut">
              <a:rPr lang="en-US" smtClean="0"/>
              <a:t>23.06.21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‹Nr.›</a:t>
            </a:fld>
            <a:endParaRPr lang="en-US"/>
          </a:p>
        </p:txBody>
      </p:sp>
      <p:sp>
        <p:nvSpPr>
          <p:cNvPr id="9" name="Title 8"/>
          <p:cNvSpPr>
            <a:spLocks noGrp="1"/>
          </p:cNvSpPr>
          <p:nvPr>
            <p:ph type="title"/>
          </p:nvPr>
        </p:nvSpPr>
        <p:spPr>
          <a:xfrm>
            <a:off x="1219200" y="1544716"/>
            <a:ext cx="9753600" cy="1154097"/>
          </a:xfrm>
        </p:spPr>
        <p:txBody>
          <a:bodyPr/>
          <a:lstStyle/>
          <a:p>
            <a:r>
              <a:rPr lang="de-CH" smtClean="0"/>
              <a:t>Mastertitelformat bearbeiten</a:t>
            </a:r>
            <a:endParaRPr lang="en-US"/>
          </a:p>
        </p:txBody>
      </p:sp>
      <p:sp>
        <p:nvSpPr>
          <p:cNvPr id="8" name="Content Placeholder 7"/>
          <p:cNvSpPr>
            <a:spLocks noGrp="1"/>
          </p:cNvSpPr>
          <p:nvPr>
            <p:ph sz="quarter" idx="13"/>
          </p:nvPr>
        </p:nvSpPr>
        <p:spPr>
          <a:xfrm>
            <a:off x="1219200" y="2743200"/>
            <a:ext cx="4754880" cy="3593592"/>
          </a:xfrm>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a:p>
        </p:txBody>
      </p:sp>
      <p:sp>
        <p:nvSpPr>
          <p:cNvPr id="11" name="Content Placeholder 10"/>
          <p:cNvSpPr>
            <a:spLocks noGrp="1"/>
          </p:cNvSpPr>
          <p:nvPr>
            <p:ph sz="quarter" idx="14"/>
          </p:nvPr>
        </p:nvSpPr>
        <p:spPr>
          <a:xfrm>
            <a:off x="6242304" y="2743201"/>
            <a:ext cx="4754880" cy="3595687"/>
          </a:xfrm>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8464" y="2743200"/>
            <a:ext cx="4486656"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5" name="Text Placeholder 4"/>
          <p:cNvSpPr>
            <a:spLocks noGrp="1"/>
          </p:cNvSpPr>
          <p:nvPr>
            <p:ph type="body" sz="quarter" idx="3"/>
          </p:nvPr>
        </p:nvSpPr>
        <p:spPr>
          <a:xfrm>
            <a:off x="6513526" y="2743200"/>
            <a:ext cx="4482749"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7" name="Date Placeholder 6"/>
          <p:cNvSpPr>
            <a:spLocks noGrp="1"/>
          </p:cNvSpPr>
          <p:nvPr>
            <p:ph type="dt" sz="half" idx="10"/>
          </p:nvPr>
        </p:nvSpPr>
        <p:spPr/>
        <p:txBody>
          <a:bodyPr/>
          <a:lstStyle/>
          <a:p>
            <a:fld id="{846CE7D5-CF57-46EF-B807-FDD0502418D4}" type="datetimeFigureOut">
              <a:rPr lang="en-US" smtClean="0"/>
              <a:t>23.06.21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‹Nr.›</a:t>
            </a:fld>
            <a:endParaRPr lang="en-US"/>
          </a:p>
        </p:txBody>
      </p:sp>
      <p:sp>
        <p:nvSpPr>
          <p:cNvPr id="10" name="Title 9"/>
          <p:cNvSpPr>
            <a:spLocks noGrp="1"/>
          </p:cNvSpPr>
          <p:nvPr>
            <p:ph type="title"/>
          </p:nvPr>
        </p:nvSpPr>
        <p:spPr>
          <a:xfrm>
            <a:off x="1219200" y="1544716"/>
            <a:ext cx="9753600" cy="1154097"/>
          </a:xfrm>
        </p:spPr>
        <p:txBody>
          <a:bodyPr/>
          <a:lstStyle/>
          <a:p>
            <a:r>
              <a:rPr lang="de-CH" smtClean="0"/>
              <a:t>Mastertitelformat bearbeiten</a:t>
            </a:r>
            <a:endParaRPr lang="en-US" dirty="0"/>
          </a:p>
        </p:txBody>
      </p:sp>
      <p:sp>
        <p:nvSpPr>
          <p:cNvPr id="11" name="Content Placeholder 10"/>
          <p:cNvSpPr>
            <a:spLocks noGrp="1"/>
          </p:cNvSpPr>
          <p:nvPr>
            <p:ph sz="quarter" idx="13"/>
          </p:nvPr>
        </p:nvSpPr>
        <p:spPr>
          <a:xfrm>
            <a:off x="1219200" y="3383280"/>
            <a:ext cx="4754880" cy="2953512"/>
          </a:xfrm>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13" name="Content Placeholder 12"/>
          <p:cNvSpPr>
            <a:spLocks noGrp="1"/>
          </p:cNvSpPr>
          <p:nvPr>
            <p:ph sz="quarter" idx="14"/>
          </p:nvPr>
        </p:nvSpPr>
        <p:spPr>
          <a:xfrm>
            <a:off x="6242303" y="3383280"/>
            <a:ext cx="4754880" cy="2953512"/>
          </a:xfrm>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Mastertitelformat bearbeiten</a:t>
            </a:r>
            <a:endParaRPr lang="en-US"/>
          </a:p>
        </p:txBody>
      </p:sp>
      <p:sp>
        <p:nvSpPr>
          <p:cNvPr id="3" name="Date Placeholder 2"/>
          <p:cNvSpPr>
            <a:spLocks noGrp="1"/>
          </p:cNvSpPr>
          <p:nvPr>
            <p:ph type="dt" sz="half" idx="10"/>
          </p:nvPr>
        </p:nvSpPr>
        <p:spPr/>
        <p:txBody>
          <a:bodyPr/>
          <a:lstStyle/>
          <a:p>
            <a:fld id="{846CE7D5-CF57-46EF-B807-FDD0502418D4}" type="datetimeFigureOut">
              <a:rPr lang="en-US" smtClean="0"/>
              <a:t>23.06.21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23.06.21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5363"/>
            <a:ext cx="3934581" cy="2173015"/>
          </a:xfrm>
        </p:spPr>
        <p:txBody>
          <a:bodyPr anchor="b">
            <a:normAutofit/>
          </a:bodyPr>
          <a:lstStyle>
            <a:lvl1pPr algn="l">
              <a:defRPr sz="2800" b="0"/>
            </a:lvl1pPr>
          </a:lstStyle>
          <a:p>
            <a:r>
              <a:rPr lang="de-CH" smtClean="0"/>
              <a:t>Mastertitelformat bearbeiten</a:t>
            </a:r>
            <a:endParaRPr lang="en-US" dirty="0"/>
          </a:p>
        </p:txBody>
      </p:sp>
      <p:sp>
        <p:nvSpPr>
          <p:cNvPr id="3" name="Content Placeholder 2"/>
          <p:cNvSpPr>
            <a:spLocks noGrp="1"/>
          </p:cNvSpPr>
          <p:nvPr>
            <p:ph idx="1"/>
          </p:nvPr>
        </p:nvSpPr>
        <p:spPr>
          <a:xfrm>
            <a:off x="5362336" y="1826709"/>
            <a:ext cx="5610464"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4" name="Text Placeholder 3"/>
          <p:cNvSpPr>
            <a:spLocks noGrp="1"/>
          </p:cNvSpPr>
          <p:nvPr>
            <p:ph type="body" sz="half" idx="2"/>
          </p:nvPr>
        </p:nvSpPr>
        <p:spPr>
          <a:xfrm>
            <a:off x="1219200" y="4061096"/>
            <a:ext cx="3934581"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e Placeholder 4"/>
          <p:cNvSpPr>
            <a:spLocks noGrp="1"/>
          </p:cNvSpPr>
          <p:nvPr>
            <p:ph type="dt" sz="half" idx="10"/>
          </p:nvPr>
        </p:nvSpPr>
        <p:spPr/>
        <p:txBody>
          <a:bodyPr/>
          <a:lstStyle/>
          <a:p>
            <a:fld id="{846CE7D5-CF57-46EF-B807-FDD0502418D4}" type="datetimeFigureOut">
              <a:rPr lang="en-US" smtClean="0"/>
              <a:t>23.06.21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8800"/>
            <a:ext cx="3938016" cy="2176272"/>
          </a:xfrm>
        </p:spPr>
        <p:txBody>
          <a:bodyPr anchor="b">
            <a:normAutofit/>
          </a:bodyPr>
          <a:lstStyle>
            <a:lvl1pPr algn="l">
              <a:defRPr sz="2800" b="0"/>
            </a:lvl1pPr>
          </a:lstStyle>
          <a:p>
            <a:r>
              <a:rPr lang="de-CH" smtClean="0"/>
              <a:t>Mastertitelformat bearbeiten</a:t>
            </a:r>
            <a:endParaRPr lang="en-US" dirty="0"/>
          </a:p>
        </p:txBody>
      </p:sp>
      <p:sp>
        <p:nvSpPr>
          <p:cNvPr id="3" name="Picture Placeholder 2"/>
          <p:cNvSpPr>
            <a:spLocks noGrp="1"/>
          </p:cNvSpPr>
          <p:nvPr>
            <p:ph type="pic" idx="1"/>
          </p:nvPr>
        </p:nvSpPr>
        <p:spPr>
          <a:xfrm>
            <a:off x="5588000" y="2286000"/>
            <a:ext cx="53848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lang="en-US" dirty="0"/>
          </a:p>
        </p:txBody>
      </p:sp>
      <p:sp>
        <p:nvSpPr>
          <p:cNvPr id="4" name="Text Placeholder 3"/>
          <p:cNvSpPr>
            <a:spLocks noGrp="1"/>
          </p:cNvSpPr>
          <p:nvPr>
            <p:ph type="body" sz="half" idx="2"/>
          </p:nvPr>
        </p:nvSpPr>
        <p:spPr>
          <a:xfrm>
            <a:off x="1219200" y="4059936"/>
            <a:ext cx="3938016"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e Placeholder 4"/>
          <p:cNvSpPr>
            <a:spLocks noGrp="1"/>
          </p:cNvSpPr>
          <p:nvPr>
            <p:ph type="dt" sz="half" idx="10"/>
          </p:nvPr>
        </p:nvSpPr>
        <p:spPr/>
        <p:txBody>
          <a:bodyPr/>
          <a:lstStyle/>
          <a:p>
            <a:fld id="{846CE7D5-CF57-46EF-B807-FDD0502418D4}" type="datetimeFigureOut">
              <a:rPr lang="en-US" smtClean="0"/>
              <a:t>23.06.21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11247024" y="573807"/>
            <a:ext cx="114981"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425892" y="573807"/>
            <a:ext cx="76809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19200" y="1544716"/>
            <a:ext cx="9753600" cy="1154097"/>
          </a:xfrm>
          <a:prstGeom prst="rect">
            <a:avLst/>
          </a:prstGeom>
        </p:spPr>
        <p:txBody>
          <a:bodyPr vert="horz" lIns="91440" tIns="45720" rIns="91440" bIns="45720" rtlCol="0" anchor="b">
            <a:normAutofit/>
          </a:bodyPr>
          <a:lstStyle/>
          <a:p>
            <a:r>
              <a:rPr lang="de-CH" smtClean="0"/>
              <a:t>Mastertitelformat bearbeiten</a:t>
            </a:r>
            <a:endParaRPr lang="en-US" dirty="0"/>
          </a:p>
        </p:txBody>
      </p:sp>
      <p:sp>
        <p:nvSpPr>
          <p:cNvPr id="3" name="Text Placeholder 2"/>
          <p:cNvSpPr>
            <a:spLocks noGrp="1"/>
          </p:cNvSpPr>
          <p:nvPr>
            <p:ph type="body" idx="1"/>
          </p:nvPr>
        </p:nvSpPr>
        <p:spPr>
          <a:xfrm>
            <a:off x="1219200" y="2769834"/>
            <a:ext cx="9753600" cy="3539527"/>
          </a:xfrm>
          <a:prstGeom prst="rect">
            <a:avLst/>
          </a:prstGeom>
        </p:spPr>
        <p:txBody>
          <a:bodyPr vert="horz" lIns="91440" tIns="45720" rIns="91440" bIns="45720"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smtClean="0"/>
          </a:p>
        </p:txBody>
      </p:sp>
      <p:sp>
        <p:nvSpPr>
          <p:cNvPr id="4" name="Date Placeholder 3"/>
          <p:cNvSpPr>
            <a:spLocks noGrp="1"/>
          </p:cNvSpPr>
          <p:nvPr>
            <p:ph type="dt" sz="half" idx="2"/>
          </p:nvPr>
        </p:nvSpPr>
        <p:spPr>
          <a:xfrm>
            <a:off x="8010254" y="548797"/>
            <a:ext cx="1585509"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846CE7D5-CF57-46EF-B807-FDD0502418D4}" type="datetimeFigureOut">
              <a:rPr lang="en-US" smtClean="0"/>
              <a:t>23.06.21</a:t>
            </a:fld>
            <a:endParaRPr lang="en-US"/>
          </a:p>
        </p:txBody>
      </p:sp>
      <p:sp>
        <p:nvSpPr>
          <p:cNvPr id="6" name="Slide Number Placeholder 5"/>
          <p:cNvSpPr>
            <a:spLocks noGrp="1"/>
          </p:cNvSpPr>
          <p:nvPr>
            <p:ph type="sldNum" sz="quarter" idx="4"/>
          </p:nvPr>
        </p:nvSpPr>
        <p:spPr>
          <a:xfrm>
            <a:off x="9752554" y="548797"/>
            <a:ext cx="1254937" cy="301752"/>
          </a:xfrm>
          <a:prstGeom prst="rect">
            <a:avLst/>
          </a:prstGeom>
        </p:spPr>
        <p:txBody>
          <a:bodyPr vert="horz" lIns="91440" tIns="45720" rIns="91440" bIns="45720" rtlCol="0" anchor="ctr"/>
          <a:lstStyle>
            <a:lvl1pPr algn="r">
              <a:defRPr sz="1200">
                <a:solidFill>
                  <a:schemeClr val="tx1"/>
                </a:solidFill>
              </a:defRPr>
            </a:lvl1pPr>
          </a:lstStyle>
          <a:p>
            <a:fld id="{330EA680-D336-4FF7-8B7A-9848BB0A1C32}" type="slidenum">
              <a:rPr lang="en-US" smtClean="0"/>
              <a:t>‹Nr.›</a:t>
            </a:fld>
            <a:endParaRPr lang="en-US"/>
          </a:p>
        </p:txBody>
      </p:sp>
      <p:sp>
        <p:nvSpPr>
          <p:cNvPr id="5" name="Footer Placeholder 4"/>
          <p:cNvSpPr>
            <a:spLocks noGrp="1"/>
          </p:cNvSpPr>
          <p:nvPr>
            <p:ph type="ftr" sz="quarter" idx="3"/>
          </p:nvPr>
        </p:nvSpPr>
        <p:spPr>
          <a:xfrm>
            <a:off x="8011585" y="855957"/>
            <a:ext cx="299531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2.png"/><Relationship Id="rId1" Type="http://schemas.microsoft.com/office/2007/relationships/media" Target="../media/media1.m4a"/><Relationship Id="rId2" Type="http://schemas.openxmlformats.org/officeDocument/2006/relationships/audio" Target="../media/media1.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9800" y="766763"/>
            <a:ext cx="9982200" cy="5710237"/>
          </a:xfrm>
        </p:spPr>
        <p:txBody>
          <a:bodyPr vert="horz" lIns="91440" tIns="45720" rIns="91440" bIns="45720" rtlCol="0" anchor="t">
            <a:normAutofit fontScale="90000"/>
          </a:bodyPr>
          <a:lstStyle/>
          <a:p>
            <a:pPr algn="l"/>
            <a:r>
              <a:rPr lang="de-DE" sz="2400" dirty="0" smtClean="0">
                <a:ea typeface="+mj-lt"/>
                <a:cs typeface="+mj-lt"/>
              </a:rPr>
              <a:t>Am </a:t>
            </a:r>
            <a:r>
              <a:rPr lang="de-DE" sz="2400" dirty="0">
                <a:ea typeface="+mj-lt"/>
                <a:cs typeface="+mj-lt"/>
              </a:rPr>
              <a:t>meisten hat sich der Corona-Virus an Schach ausgewirkt. Ich habe letztes Jahr aktiv an vielen Turnieren teilgenommen. Doch als der </a:t>
            </a:r>
            <a:r>
              <a:rPr lang="de-DE" sz="2400" dirty="0" err="1">
                <a:ea typeface="+mj-lt"/>
                <a:cs typeface="+mj-lt"/>
              </a:rPr>
              <a:t>Lockdown</a:t>
            </a:r>
            <a:r>
              <a:rPr lang="de-DE" sz="2400" dirty="0">
                <a:ea typeface="+mj-lt"/>
                <a:cs typeface="+mj-lt"/>
              </a:rPr>
              <a:t> kam, waren viele Turniere verschoben oder sogar abgesagt. Die Turniere die stattfanden waren online, und online zu spielen ist viel anders als lebend. </a:t>
            </a:r>
            <a:r>
              <a:rPr lang="de-DE" sz="2400" dirty="0" err="1">
                <a:ea typeface="+mj-lt"/>
                <a:cs typeface="+mj-lt"/>
              </a:rPr>
              <a:t>Grosse</a:t>
            </a:r>
            <a:r>
              <a:rPr lang="de-DE" sz="2400" dirty="0">
                <a:ea typeface="+mj-lt"/>
                <a:cs typeface="+mj-lt"/>
              </a:rPr>
              <a:t> und wichtige Turniere wie Schweitzer Meisterschaft oder Aargauer Meisterschaft fanden im Internet nicht statt, wegen dem Computer den man zur Hilfe benutzen könnte. Im September fand das erste lebendige Turnier statt. Es war sehr toll wieder die Figuren bewegen zu können. Doch die Maske hat immer abgelegt und ich musste viel mehr als früher an die frische Luft rausgehen. Vor allem war es unangenehm an langen Partien die bis zu 5 Stunden dauerten. Einen Monat später begann endlich die Aargauer Schnellschachmeisterschaft. Da war es viel besser den die Partien gingen nicht länger als 27 Minuten. Auch in den Ferien kann man nicht so viel reisen. Man muss immer den Test machen und in viele Länder kommt man einfach nicht rein. Die einzige positive Seite dieser Situation ist nachzudenken was eigentlich alles so passiert. </a:t>
            </a:r>
          </a:p>
          <a:p>
            <a:endParaRPr lang="en-US" dirty="0">
              <a:cs typeface="Calibri Light"/>
            </a:endParaRPr>
          </a:p>
        </p:txBody>
      </p:sp>
      <p:pic>
        <p:nvPicPr>
          <p:cNvPr id="5" name="365 Tage Corona">
            <a:hlinkClick r:id="" action="ppaction://media"/>
            <a:extLst>
              <a:ext uri="{FF2B5EF4-FFF2-40B4-BE49-F238E27FC236}">
                <a16:creationId xmlns="" xmlns:a16="http://schemas.microsoft.com/office/drawing/2014/main" id="{B19E1FE2-9E09-4FD3-9BED-34F69334146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59950" y="3975277"/>
            <a:ext cx="1143907" cy="1013278"/>
          </a:xfrm>
          <a:prstGeom prst="rect">
            <a:avLst/>
          </a:prstGeom>
        </p:spPr>
      </p:pic>
      <p:sp>
        <p:nvSpPr>
          <p:cNvPr id="3" name="TextBox 2">
            <a:extLst>
              <a:ext uri="{FF2B5EF4-FFF2-40B4-BE49-F238E27FC236}">
                <a16:creationId xmlns="" xmlns:a16="http://schemas.microsoft.com/office/drawing/2014/main" id="{562760B5-9E0B-4BE9-B6AC-5D3C099CA47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Click to add text</a:t>
            </a:r>
          </a:p>
        </p:txBody>
      </p:sp>
    </p:spTree>
    <p:extLst>
      <p:ext uri="{BB962C8B-B14F-4D97-AF65-F5344CB8AC3E}">
        <p14:creationId xmlns:p14="http://schemas.microsoft.com/office/powerpoint/2010/main" val="10985722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4879"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ktive">
  <a:themeElements>
    <a:clrScheme name="Perspek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k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0909A6CB5198948868D6B7FE4A51865" ma:contentTypeVersion="9" ma:contentTypeDescription="Ein neues Dokument erstellen." ma:contentTypeScope="" ma:versionID="e500e07f1bb4bb330745c236796c4521">
  <xsd:schema xmlns:xsd="http://www.w3.org/2001/XMLSchema" xmlns:xs="http://www.w3.org/2001/XMLSchema" xmlns:p="http://schemas.microsoft.com/office/2006/metadata/properties" xmlns:ns2="59238f53-0d07-4449-aab8-6412cbbad38d" targetNamespace="http://schemas.microsoft.com/office/2006/metadata/properties" ma:root="true" ma:fieldsID="7784350a191925d36c1f6386649100a3" ns2:_="">
    <xsd:import namespace="59238f53-0d07-4449-aab8-6412cbbad3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38f53-0d07-4449-aab8-6412cbbad3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065522-8E75-4BED-9C8C-B307DDD47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238f53-0d07-4449-aab8-6412cbbad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5EEA03-79DC-4C3B-9FDB-8824599B210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6560171-10DE-4F63-8CFD-CEE275C44B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Perspektive.thmx</Template>
  <TotalTime>0</TotalTime>
  <Words>9</Words>
  <Application>Microsoft Macintosh PowerPoint</Application>
  <PresentationFormat>Benutzerdefiniert</PresentationFormat>
  <Paragraphs>2</Paragraphs>
  <Slides>1</Slides>
  <Notes>0</Notes>
  <HiddenSlides>0</HiddenSlides>
  <MMClips>1</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Perspektive</vt:lpstr>
      <vt:lpstr>Am meisten hat sich der Corona-Virus an Schach ausgewirkt. Ich habe letztes Jahr aktiv an vielen Turnieren teilgenommen. Doch als der Lockdown kam, waren viele Turniere verschoben oder sogar abgesagt. Die Turniere die stattfanden waren online, und online zu spielen ist viel anders als lebend. Grosse und wichtige Turniere wie Schweitzer Meisterschaft oder Aargauer Meisterschaft fanden im Internet nicht statt, wegen dem Computer den man zur Hilfe benutzen könnte. Im September fand das erste lebendige Turnier statt. Es war sehr toll wieder die Figuren bewegen zu können. Doch die Maske hat immer abgelegt und ich musste viel mehr als früher an die frische Luft rausgehen. Vor allem war es unangenehm an langen Partien die bis zu 5 Stunden dauerten. Einen Monat später begann endlich die Aargauer Schnellschachmeisterschaft. Da war es viel besser den die Partien gingen nicht länger als 27 Minuten. Auch in den Ferien kann man nicht so viel reisen. Man muss immer den Test machen und in viele Länder kommt man einfach nicht rein. Die einzige positive Seite dieser Situation ist nachzudenken was eigentlich alles so passiert.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Chrisoula Giata</cp:lastModifiedBy>
  <cp:revision>5</cp:revision>
  <dcterms:created xsi:type="dcterms:W3CDTF">2021-05-31T17:20:19Z</dcterms:created>
  <dcterms:modified xsi:type="dcterms:W3CDTF">2021-06-23T18:12:33Z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0x010100A0909A6CB5198948868D6B7FE4A51865</vt:lpwstr>
  </property>
</Properties>
</file>