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m4a" ContentType="audio/unknown"/>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787021-DF53-4451-88D0-075B1F4091D7}" v="14" dt="2021-05-31T15:58:06.0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00"/>
    <p:restoredTop sz="94719"/>
  </p:normalViewPr>
  <p:slideViewPr>
    <p:cSldViewPr snapToGrid="0" snapToObjects="1">
      <p:cViewPr>
        <p:scale>
          <a:sx n="71" d="100"/>
          <a:sy n="71" d="100"/>
        </p:scale>
        <p:origin x="-776" y="-4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microsoft.com/office/2015/10/relationships/revisionInfo" Target="revisionInfo.xml"/><Relationship Id="rId12" Type="http://schemas.microsoft.com/office/2016/11/relationships/changesInfo" Target="changesInfos/changesInfo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lina Vitali" userId="S::selina.vitali@stud.schule-seengen.ch::621201bb-060e-4093-a075-cec6fa3cf9e9" providerId="AD" clId="Web-{BE787021-DF53-4451-88D0-075B1F4091D7}"/>
    <pc:docChg chg="modSld">
      <pc:chgData name="Selina Vitali" userId="S::selina.vitali@stud.schule-seengen.ch::621201bb-060e-4093-a075-cec6fa3cf9e9" providerId="AD" clId="Web-{BE787021-DF53-4451-88D0-075B1F4091D7}" dt="2021-05-31T15:58:05.018" v="5" actId="20577"/>
      <pc:docMkLst>
        <pc:docMk/>
      </pc:docMkLst>
      <pc:sldChg chg="modSp">
        <pc:chgData name="Selina Vitali" userId="S::selina.vitali@stud.schule-seengen.ch::621201bb-060e-4093-a075-cec6fa3cf9e9" providerId="AD" clId="Web-{BE787021-DF53-4451-88D0-075B1F4091D7}" dt="2021-05-31T15:58:05.018" v="5" actId="20577"/>
        <pc:sldMkLst>
          <pc:docMk/>
          <pc:sldMk cId="1192965476" sldId="256"/>
        </pc:sldMkLst>
        <pc:spChg chg="mod">
          <ac:chgData name="Selina Vitali" userId="S::selina.vitali@stud.schule-seengen.ch::621201bb-060e-4093-a075-cec6fa3cf9e9" providerId="AD" clId="Web-{BE787021-DF53-4451-88D0-075B1F4091D7}" dt="2021-05-31T15:58:05.018" v="5" actId="20577"/>
          <ac:spMkLst>
            <pc:docMk/>
            <pc:sldMk cId="1192965476" sldId="256"/>
            <ac:spMk id="4" creationId="{B7314823-EFB0-0442-86F6-5A2687BBE29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7" name="Rechteck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3149600" y="4038600"/>
            <a:ext cx="8636000" cy="1828800"/>
          </a:xfrm>
        </p:spPr>
        <p:txBody>
          <a:bodyPr anchor="b"/>
          <a:lstStyle>
            <a:lvl1pPr>
              <a:defRPr cap="all" baseline="0"/>
            </a:lvl1pPr>
          </a:lstStyle>
          <a:p>
            <a:r>
              <a:rPr kumimoji="0" lang="de-CH" smtClean="0"/>
              <a:t>Mastertitelformat bearbeiten</a:t>
            </a:r>
            <a:endParaRPr kumimoji="0" lang="en-US"/>
          </a:p>
        </p:txBody>
      </p:sp>
      <p:sp>
        <p:nvSpPr>
          <p:cNvPr id="9" name="Untertitel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CH" smtClean="0"/>
              <a:t>Master-Untertitelformat bearbeiten</a:t>
            </a:r>
            <a:endParaRPr kumimoji="0" lang="en-US"/>
          </a:p>
        </p:txBody>
      </p:sp>
      <p:sp>
        <p:nvSpPr>
          <p:cNvPr id="28" name="Datumsplatzhalt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519CEFCD-AB32-054A-9457-B1D990ACF8F6}" type="datetimeFigureOut">
              <a:rPr lang="de-DE" smtClean="0"/>
              <a:t>23.06.21</a:t>
            </a:fld>
            <a:endParaRPr lang="de-DE"/>
          </a:p>
        </p:txBody>
      </p:sp>
      <p:sp>
        <p:nvSpPr>
          <p:cNvPr id="17" name="Fußzeilenplatzhalt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de-DE"/>
          </a:p>
        </p:txBody>
      </p:sp>
      <p:sp>
        <p:nvSpPr>
          <p:cNvPr id="29" name="Foliennummernplatzhalt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D4C60F27-9424-284A-B6F6-4F762B041DA1}"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CH" smtClean="0"/>
              <a:t>Mastertitelformat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CH" smtClean="0"/>
              <a:t>Mastertextformat bearbeiten</a:t>
            </a:r>
          </a:p>
          <a:p>
            <a:pPr lvl="1" eaLnBrk="1" latinLnBrk="0" hangingPunct="1"/>
            <a:r>
              <a:rPr lang="de-CH" smtClean="0"/>
              <a:t>Zweite Ebene</a:t>
            </a:r>
          </a:p>
          <a:p>
            <a:pPr lvl="2" eaLnBrk="1" latinLnBrk="0" hangingPunct="1"/>
            <a:r>
              <a:rPr lang="de-CH" smtClean="0"/>
              <a:t>Dritte Ebene</a:t>
            </a:r>
          </a:p>
          <a:p>
            <a:pPr lvl="3" eaLnBrk="1" latinLnBrk="0" hangingPunct="1"/>
            <a:r>
              <a:rPr lang="de-CH" smtClean="0"/>
              <a:t>Vierte Ebene</a:t>
            </a:r>
          </a:p>
          <a:p>
            <a:pPr lvl="4" eaLnBrk="1" latinLnBrk="0" hangingPunct="1"/>
            <a:r>
              <a:rPr lang="de-CH" smtClean="0"/>
              <a:t>Fünfte Ebene</a:t>
            </a:r>
            <a:endParaRPr kumimoji="0" lang="en-US"/>
          </a:p>
        </p:txBody>
      </p:sp>
      <p:sp>
        <p:nvSpPr>
          <p:cNvPr id="4" name="Datumsplatzhalter 3"/>
          <p:cNvSpPr>
            <a:spLocks noGrp="1"/>
          </p:cNvSpPr>
          <p:nvPr>
            <p:ph type="dt" sz="half" idx="10"/>
          </p:nvPr>
        </p:nvSpPr>
        <p:spPr/>
        <p:txBody>
          <a:bodyPr/>
          <a:lstStyle/>
          <a:p>
            <a:fld id="{519CEFCD-AB32-054A-9457-B1D990ACF8F6}" type="datetimeFigureOut">
              <a:rPr lang="de-DE" smtClean="0"/>
              <a:t>23.06.21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4C60F27-9424-284A-B6F6-4F762B041DA1}"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1"/>
      </p:bgRef>
    </p:bg>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37600" y="609601"/>
            <a:ext cx="2743200" cy="5516563"/>
          </a:xfrm>
        </p:spPr>
        <p:txBody>
          <a:bodyPr vert="eaVert"/>
          <a:lstStyle/>
          <a:p>
            <a:r>
              <a:rPr kumimoji="0" lang="de-CH" smtClean="0"/>
              <a:t>Mastertitelformat bearbeiten</a:t>
            </a:r>
            <a:endParaRPr kumimoji="0" lang="en-US"/>
          </a:p>
        </p:txBody>
      </p:sp>
      <p:sp>
        <p:nvSpPr>
          <p:cNvPr id="3" name="Vertikaler Textplatzhalter 2"/>
          <p:cNvSpPr>
            <a:spLocks noGrp="1"/>
          </p:cNvSpPr>
          <p:nvPr>
            <p:ph type="body" orient="vert" idx="1"/>
          </p:nvPr>
        </p:nvSpPr>
        <p:spPr>
          <a:xfrm>
            <a:off x="609600" y="609600"/>
            <a:ext cx="7416800" cy="5516564"/>
          </a:xfrm>
        </p:spPr>
        <p:txBody>
          <a:bodyPr vert="eaVert"/>
          <a:lstStyle/>
          <a:p>
            <a:pPr lvl="0" eaLnBrk="1" latinLnBrk="0" hangingPunct="1"/>
            <a:r>
              <a:rPr lang="de-CH" smtClean="0"/>
              <a:t>Mastertextformat bearbeiten</a:t>
            </a:r>
          </a:p>
          <a:p>
            <a:pPr lvl="1" eaLnBrk="1" latinLnBrk="0" hangingPunct="1"/>
            <a:r>
              <a:rPr lang="de-CH" smtClean="0"/>
              <a:t>Zweite Ebene</a:t>
            </a:r>
          </a:p>
          <a:p>
            <a:pPr lvl="2" eaLnBrk="1" latinLnBrk="0" hangingPunct="1"/>
            <a:r>
              <a:rPr lang="de-CH" smtClean="0"/>
              <a:t>Dritte Ebene</a:t>
            </a:r>
          </a:p>
          <a:p>
            <a:pPr lvl="3" eaLnBrk="1" latinLnBrk="0" hangingPunct="1"/>
            <a:r>
              <a:rPr lang="de-CH" smtClean="0"/>
              <a:t>Vierte Ebene</a:t>
            </a:r>
          </a:p>
          <a:p>
            <a:pPr lvl="4" eaLnBrk="1" latinLnBrk="0" hangingPunct="1"/>
            <a:r>
              <a:rPr lang="de-CH" smtClean="0"/>
              <a:t>Fünfte Ebene</a:t>
            </a:r>
            <a:endParaRPr kumimoji="0" lang="en-US"/>
          </a:p>
        </p:txBody>
      </p:sp>
      <p:sp>
        <p:nvSpPr>
          <p:cNvPr id="4" name="Datumsplatzhalter 3"/>
          <p:cNvSpPr>
            <a:spLocks noGrp="1"/>
          </p:cNvSpPr>
          <p:nvPr>
            <p:ph type="dt" sz="half" idx="10"/>
          </p:nvPr>
        </p:nvSpPr>
        <p:spPr>
          <a:xfrm>
            <a:off x="8737600" y="6248403"/>
            <a:ext cx="2946400" cy="365125"/>
          </a:xfrm>
        </p:spPr>
        <p:txBody>
          <a:bodyPr/>
          <a:lstStyle/>
          <a:p>
            <a:fld id="{519CEFCD-AB32-054A-9457-B1D990ACF8F6}" type="datetimeFigureOut">
              <a:rPr lang="de-DE" smtClean="0"/>
              <a:t>23.06.21</a:t>
            </a:fld>
            <a:endParaRPr lang="de-DE"/>
          </a:p>
        </p:txBody>
      </p:sp>
      <p:sp>
        <p:nvSpPr>
          <p:cNvPr id="5" name="Fußzeilenplatzhalter 4"/>
          <p:cNvSpPr>
            <a:spLocks noGrp="1"/>
          </p:cNvSpPr>
          <p:nvPr>
            <p:ph type="ftr" sz="quarter" idx="11"/>
          </p:nvPr>
        </p:nvSpPr>
        <p:spPr>
          <a:xfrm>
            <a:off x="609602" y="6248208"/>
            <a:ext cx="7431311" cy="365125"/>
          </a:xfrm>
        </p:spPr>
        <p:txBody>
          <a:bodyPr/>
          <a:lstStyle/>
          <a:p>
            <a:endParaRPr lang="de-DE"/>
          </a:p>
        </p:txBody>
      </p:sp>
      <p:sp>
        <p:nvSpPr>
          <p:cNvPr id="7" name="Rechteck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eck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liennummernplatzhalter 5"/>
          <p:cNvSpPr>
            <a:spLocks noGrp="1"/>
          </p:cNvSpPr>
          <p:nvPr>
            <p:ph type="sldNum" sz="quarter" idx="12"/>
          </p:nvPr>
        </p:nvSpPr>
        <p:spPr>
          <a:xfrm rot="5400000">
            <a:off x="8075084" y="103716"/>
            <a:ext cx="533400" cy="325968"/>
          </a:xfrm>
        </p:spPr>
        <p:txBody>
          <a:bodyPr/>
          <a:lstStyle/>
          <a:p>
            <a:fld id="{D4C60F27-9424-284A-B6F6-4F762B041DA1}"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16864" y="228600"/>
            <a:ext cx="10871200" cy="990600"/>
          </a:xfrm>
        </p:spPr>
        <p:txBody>
          <a:bodyPr/>
          <a:lstStyle/>
          <a:p>
            <a:r>
              <a:rPr kumimoji="0" lang="de-CH" smtClean="0"/>
              <a:t>Mastertitelformat bearbeiten</a:t>
            </a:r>
            <a:endParaRPr kumimoji="0" lang="en-US"/>
          </a:p>
        </p:txBody>
      </p:sp>
      <p:sp>
        <p:nvSpPr>
          <p:cNvPr id="4" name="Datumsplatzhalter 3"/>
          <p:cNvSpPr>
            <a:spLocks noGrp="1"/>
          </p:cNvSpPr>
          <p:nvPr>
            <p:ph type="dt" sz="half" idx="10"/>
          </p:nvPr>
        </p:nvSpPr>
        <p:spPr/>
        <p:txBody>
          <a:bodyPr/>
          <a:lstStyle/>
          <a:p>
            <a:fld id="{519CEFCD-AB32-054A-9457-B1D990ACF8F6}" type="datetimeFigureOut">
              <a:rPr lang="de-DE" smtClean="0"/>
              <a:t>23.06.21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lvl1pPr>
              <a:defRPr>
                <a:solidFill>
                  <a:srgbClr val="FFFFFF"/>
                </a:solidFill>
              </a:defRPr>
            </a:lvl1pPr>
          </a:lstStyle>
          <a:p>
            <a:fld id="{D4C60F27-9424-284A-B6F6-4F762B041DA1}" type="slidenum">
              <a:rPr lang="de-DE" smtClean="0"/>
              <a:t>‹Nr.›</a:t>
            </a:fld>
            <a:endParaRPr lang="de-DE"/>
          </a:p>
        </p:txBody>
      </p:sp>
      <p:sp>
        <p:nvSpPr>
          <p:cNvPr id="8" name="Inhaltsplatzhalter 7"/>
          <p:cNvSpPr>
            <a:spLocks noGrp="1"/>
          </p:cNvSpPr>
          <p:nvPr>
            <p:ph sz="quarter" idx="1"/>
          </p:nvPr>
        </p:nvSpPr>
        <p:spPr>
          <a:xfrm>
            <a:off x="816864" y="1600200"/>
            <a:ext cx="10871200" cy="4495800"/>
          </a:xfrm>
        </p:spPr>
        <p:txBody>
          <a:bodyPr/>
          <a:lstStyle/>
          <a:p>
            <a:pPr lvl="0" eaLnBrk="1" latinLnBrk="0" hangingPunct="1"/>
            <a:r>
              <a:rPr lang="de-CH" smtClean="0"/>
              <a:t>Mastertextformat bearbeiten</a:t>
            </a:r>
          </a:p>
          <a:p>
            <a:pPr lvl="1" eaLnBrk="1" latinLnBrk="0" hangingPunct="1"/>
            <a:r>
              <a:rPr lang="de-CH" smtClean="0"/>
              <a:t>Zweite Ebene</a:t>
            </a:r>
          </a:p>
          <a:p>
            <a:pPr lvl="2" eaLnBrk="1" latinLnBrk="0" hangingPunct="1"/>
            <a:r>
              <a:rPr lang="de-CH" smtClean="0"/>
              <a:t>Dritte Ebene</a:t>
            </a:r>
          </a:p>
          <a:p>
            <a:pPr lvl="3" eaLnBrk="1" latinLnBrk="0" hangingPunct="1"/>
            <a:r>
              <a:rPr lang="de-CH" smtClean="0"/>
              <a:t>Vierte Ebene</a:t>
            </a:r>
          </a:p>
          <a:p>
            <a:pPr lvl="4" eaLnBrk="1" latinLnBrk="0" hangingPunct="1"/>
            <a:r>
              <a:rPr lang="de-CH"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CH" smtClean="0"/>
              <a:t>Mastertextformat bearbeiten</a:t>
            </a:r>
          </a:p>
        </p:txBody>
      </p:sp>
      <p:sp>
        <p:nvSpPr>
          <p:cNvPr id="7" name="Rechteck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de-CH" smtClean="0"/>
              <a:t>Mastertitelformat bearbeiten</a:t>
            </a:r>
            <a:endParaRPr kumimoji="0" lang="en-US"/>
          </a:p>
        </p:txBody>
      </p:sp>
      <p:sp>
        <p:nvSpPr>
          <p:cNvPr id="12" name="Datumsplatzhalter 11"/>
          <p:cNvSpPr>
            <a:spLocks noGrp="1"/>
          </p:cNvSpPr>
          <p:nvPr>
            <p:ph type="dt" sz="half" idx="10"/>
          </p:nvPr>
        </p:nvSpPr>
        <p:spPr/>
        <p:txBody>
          <a:bodyPr/>
          <a:lstStyle/>
          <a:p>
            <a:fld id="{519CEFCD-AB32-054A-9457-B1D990ACF8F6}" type="datetimeFigureOut">
              <a:rPr lang="de-DE" smtClean="0"/>
              <a:t>23.06.21</a:t>
            </a:fld>
            <a:endParaRPr lang="de-DE"/>
          </a:p>
        </p:txBody>
      </p:sp>
      <p:sp>
        <p:nvSpPr>
          <p:cNvPr id="13" name="Foliennummernplatzhalt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D4C60F27-9424-284A-B6F6-4F762B041DA1}" type="slidenum">
              <a:rPr lang="de-DE" smtClean="0"/>
              <a:t>‹Nr.›</a:t>
            </a:fld>
            <a:endParaRPr lang="de-DE"/>
          </a:p>
        </p:txBody>
      </p:sp>
      <p:sp>
        <p:nvSpPr>
          <p:cNvPr id="14" name="Fußzeilenplatzhalter 13"/>
          <p:cNvSpPr>
            <a:spLocks noGrp="1"/>
          </p:cNvSpPr>
          <p:nvPr>
            <p:ph type="ftr" sz="quarter" idx="12"/>
          </p:nvPr>
        </p:nvSpPr>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CH" smtClean="0"/>
              <a:t>Mastertitelformat bearbeiten</a:t>
            </a:r>
            <a:endParaRPr kumimoji="0" lang="en-US"/>
          </a:p>
        </p:txBody>
      </p:sp>
      <p:sp>
        <p:nvSpPr>
          <p:cNvPr id="9" name="Inhaltsplatzhalter 8"/>
          <p:cNvSpPr>
            <a:spLocks noGrp="1"/>
          </p:cNvSpPr>
          <p:nvPr>
            <p:ph sz="quarter" idx="1"/>
          </p:nvPr>
        </p:nvSpPr>
        <p:spPr>
          <a:xfrm>
            <a:off x="812800" y="1589567"/>
            <a:ext cx="5181600" cy="4572000"/>
          </a:xfrm>
        </p:spPr>
        <p:txBody>
          <a:bodyPr/>
          <a:lstStyle/>
          <a:p>
            <a:pPr lvl="0" eaLnBrk="1" latinLnBrk="0" hangingPunct="1"/>
            <a:r>
              <a:rPr lang="de-CH" smtClean="0"/>
              <a:t>Mastertextformat bearbeiten</a:t>
            </a:r>
          </a:p>
          <a:p>
            <a:pPr lvl="1" eaLnBrk="1" latinLnBrk="0" hangingPunct="1"/>
            <a:r>
              <a:rPr lang="de-CH" smtClean="0"/>
              <a:t>Zweite Ebene</a:t>
            </a:r>
          </a:p>
          <a:p>
            <a:pPr lvl="2" eaLnBrk="1" latinLnBrk="0" hangingPunct="1"/>
            <a:r>
              <a:rPr lang="de-CH" smtClean="0"/>
              <a:t>Dritte Ebene</a:t>
            </a:r>
          </a:p>
          <a:p>
            <a:pPr lvl="3" eaLnBrk="1" latinLnBrk="0" hangingPunct="1"/>
            <a:r>
              <a:rPr lang="de-CH" smtClean="0"/>
              <a:t>Vierte Ebene</a:t>
            </a:r>
          </a:p>
          <a:p>
            <a:pPr lvl="4" eaLnBrk="1" latinLnBrk="0" hangingPunct="1"/>
            <a:r>
              <a:rPr lang="de-CH" smtClean="0"/>
              <a:t>Fünfte Ebene</a:t>
            </a:r>
            <a:endParaRPr kumimoji="0" lang="en-US"/>
          </a:p>
        </p:txBody>
      </p:sp>
      <p:sp>
        <p:nvSpPr>
          <p:cNvPr id="11" name="Inhaltsplatzhalter 10"/>
          <p:cNvSpPr>
            <a:spLocks noGrp="1"/>
          </p:cNvSpPr>
          <p:nvPr>
            <p:ph sz="quarter" idx="2"/>
          </p:nvPr>
        </p:nvSpPr>
        <p:spPr>
          <a:xfrm>
            <a:off x="6459868" y="1589567"/>
            <a:ext cx="5181600" cy="4572000"/>
          </a:xfrm>
        </p:spPr>
        <p:txBody>
          <a:bodyPr/>
          <a:lstStyle/>
          <a:p>
            <a:pPr lvl="0" eaLnBrk="1" latinLnBrk="0" hangingPunct="1"/>
            <a:r>
              <a:rPr lang="de-CH" smtClean="0"/>
              <a:t>Mastertextformat bearbeiten</a:t>
            </a:r>
          </a:p>
          <a:p>
            <a:pPr lvl="1" eaLnBrk="1" latinLnBrk="0" hangingPunct="1"/>
            <a:r>
              <a:rPr lang="de-CH" smtClean="0"/>
              <a:t>Zweite Ebene</a:t>
            </a:r>
          </a:p>
          <a:p>
            <a:pPr lvl="2" eaLnBrk="1" latinLnBrk="0" hangingPunct="1"/>
            <a:r>
              <a:rPr lang="de-CH" smtClean="0"/>
              <a:t>Dritte Ebene</a:t>
            </a:r>
          </a:p>
          <a:p>
            <a:pPr lvl="3" eaLnBrk="1" latinLnBrk="0" hangingPunct="1"/>
            <a:r>
              <a:rPr lang="de-CH" smtClean="0"/>
              <a:t>Vierte Ebene</a:t>
            </a:r>
          </a:p>
          <a:p>
            <a:pPr lvl="4" eaLnBrk="1" latinLnBrk="0" hangingPunct="1"/>
            <a:r>
              <a:rPr lang="de-CH" smtClean="0"/>
              <a:t>Fünfte Ebene</a:t>
            </a:r>
            <a:endParaRPr kumimoji="0" lang="en-US"/>
          </a:p>
        </p:txBody>
      </p:sp>
      <p:sp>
        <p:nvSpPr>
          <p:cNvPr id="8" name="Datumsplatzhalter 7"/>
          <p:cNvSpPr>
            <a:spLocks noGrp="1"/>
          </p:cNvSpPr>
          <p:nvPr>
            <p:ph type="dt" sz="half" idx="15"/>
          </p:nvPr>
        </p:nvSpPr>
        <p:spPr/>
        <p:txBody>
          <a:bodyPr rtlCol="0"/>
          <a:lstStyle/>
          <a:p>
            <a:fld id="{519CEFCD-AB32-054A-9457-B1D990ACF8F6}" type="datetimeFigureOut">
              <a:rPr lang="de-DE" smtClean="0"/>
              <a:t>23.06.21</a:t>
            </a:fld>
            <a:endParaRPr lang="de-DE"/>
          </a:p>
        </p:txBody>
      </p:sp>
      <p:sp>
        <p:nvSpPr>
          <p:cNvPr id="10" name="Foliennummernplatzhalter 9"/>
          <p:cNvSpPr>
            <a:spLocks noGrp="1"/>
          </p:cNvSpPr>
          <p:nvPr>
            <p:ph type="sldNum" sz="quarter" idx="16"/>
          </p:nvPr>
        </p:nvSpPr>
        <p:spPr/>
        <p:txBody>
          <a:bodyPr rtlCol="0"/>
          <a:lstStyle/>
          <a:p>
            <a:fld id="{D4C60F27-9424-284A-B6F6-4F762B041DA1}" type="slidenum">
              <a:rPr lang="de-DE" smtClean="0"/>
              <a:t>‹Nr.›</a:t>
            </a:fld>
            <a:endParaRPr lang="de-DE"/>
          </a:p>
        </p:txBody>
      </p:sp>
      <p:sp>
        <p:nvSpPr>
          <p:cNvPr id="12" name="Fußzeilenplatzhalter 11"/>
          <p:cNvSpPr>
            <a:spLocks noGrp="1"/>
          </p:cNvSpPr>
          <p:nvPr>
            <p:ph type="ftr" sz="quarter" idx="17"/>
          </p:nvPr>
        </p:nvSpPr>
        <p:spPr/>
        <p:txBody>
          <a:bodyPr rtlCol="0"/>
          <a:lstStyle/>
          <a:p>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11200" y="273050"/>
            <a:ext cx="10871200" cy="869950"/>
          </a:xfrm>
        </p:spPr>
        <p:txBody>
          <a:bodyPr anchor="ctr"/>
          <a:lstStyle>
            <a:lvl1pPr>
              <a:defRPr/>
            </a:lvl1pPr>
          </a:lstStyle>
          <a:p>
            <a:r>
              <a:rPr kumimoji="0" lang="de-CH" smtClean="0"/>
              <a:t>Mastertitelformat bearbeiten</a:t>
            </a:r>
            <a:endParaRPr kumimoji="0" lang="en-US"/>
          </a:p>
        </p:txBody>
      </p:sp>
      <p:sp>
        <p:nvSpPr>
          <p:cNvPr id="11" name="Inhaltsplatzhalter 10"/>
          <p:cNvSpPr>
            <a:spLocks noGrp="1"/>
          </p:cNvSpPr>
          <p:nvPr>
            <p:ph sz="quarter" idx="2"/>
          </p:nvPr>
        </p:nvSpPr>
        <p:spPr>
          <a:xfrm>
            <a:off x="812800" y="2438400"/>
            <a:ext cx="5181600" cy="3581400"/>
          </a:xfrm>
        </p:spPr>
        <p:txBody>
          <a:bodyPr/>
          <a:lstStyle/>
          <a:p>
            <a:pPr lvl="0" eaLnBrk="1" latinLnBrk="0" hangingPunct="1"/>
            <a:r>
              <a:rPr lang="de-CH" smtClean="0"/>
              <a:t>Mastertextformat bearbeiten</a:t>
            </a:r>
          </a:p>
          <a:p>
            <a:pPr lvl="1" eaLnBrk="1" latinLnBrk="0" hangingPunct="1"/>
            <a:r>
              <a:rPr lang="de-CH" smtClean="0"/>
              <a:t>Zweite Ebene</a:t>
            </a:r>
          </a:p>
          <a:p>
            <a:pPr lvl="2" eaLnBrk="1" latinLnBrk="0" hangingPunct="1"/>
            <a:r>
              <a:rPr lang="de-CH" smtClean="0"/>
              <a:t>Dritte Ebene</a:t>
            </a:r>
          </a:p>
          <a:p>
            <a:pPr lvl="3" eaLnBrk="1" latinLnBrk="0" hangingPunct="1"/>
            <a:r>
              <a:rPr lang="de-CH" smtClean="0"/>
              <a:t>Vierte Ebene</a:t>
            </a:r>
          </a:p>
          <a:p>
            <a:pPr lvl="4" eaLnBrk="1" latinLnBrk="0" hangingPunct="1"/>
            <a:r>
              <a:rPr lang="de-CH" smtClean="0"/>
              <a:t>Fünfte Ebene</a:t>
            </a:r>
            <a:endParaRPr kumimoji="0" lang="en-US"/>
          </a:p>
        </p:txBody>
      </p:sp>
      <p:sp>
        <p:nvSpPr>
          <p:cNvPr id="13" name="Inhaltsplatzhalter 12"/>
          <p:cNvSpPr>
            <a:spLocks noGrp="1"/>
          </p:cNvSpPr>
          <p:nvPr>
            <p:ph sz="quarter" idx="4"/>
          </p:nvPr>
        </p:nvSpPr>
        <p:spPr>
          <a:xfrm>
            <a:off x="6400800" y="2438400"/>
            <a:ext cx="5181600" cy="3581400"/>
          </a:xfrm>
        </p:spPr>
        <p:txBody>
          <a:bodyPr/>
          <a:lstStyle/>
          <a:p>
            <a:pPr lvl="0" eaLnBrk="1" latinLnBrk="0" hangingPunct="1"/>
            <a:r>
              <a:rPr lang="de-CH" smtClean="0"/>
              <a:t>Mastertextformat bearbeiten</a:t>
            </a:r>
          </a:p>
          <a:p>
            <a:pPr lvl="1" eaLnBrk="1" latinLnBrk="0" hangingPunct="1"/>
            <a:r>
              <a:rPr lang="de-CH" smtClean="0"/>
              <a:t>Zweite Ebene</a:t>
            </a:r>
          </a:p>
          <a:p>
            <a:pPr lvl="2" eaLnBrk="1" latinLnBrk="0" hangingPunct="1"/>
            <a:r>
              <a:rPr lang="de-CH" smtClean="0"/>
              <a:t>Dritte Ebene</a:t>
            </a:r>
          </a:p>
          <a:p>
            <a:pPr lvl="3" eaLnBrk="1" latinLnBrk="0" hangingPunct="1"/>
            <a:r>
              <a:rPr lang="de-CH" smtClean="0"/>
              <a:t>Vierte Ebene</a:t>
            </a:r>
          </a:p>
          <a:p>
            <a:pPr lvl="4" eaLnBrk="1" latinLnBrk="0" hangingPunct="1"/>
            <a:r>
              <a:rPr lang="de-CH" smtClean="0"/>
              <a:t>Fünfte Ebene</a:t>
            </a:r>
            <a:endParaRPr kumimoji="0" lang="en-US"/>
          </a:p>
        </p:txBody>
      </p:sp>
      <p:sp>
        <p:nvSpPr>
          <p:cNvPr id="10" name="Datumsplatzhalter 9"/>
          <p:cNvSpPr>
            <a:spLocks noGrp="1"/>
          </p:cNvSpPr>
          <p:nvPr>
            <p:ph type="dt" sz="half" idx="15"/>
          </p:nvPr>
        </p:nvSpPr>
        <p:spPr/>
        <p:txBody>
          <a:bodyPr rtlCol="0"/>
          <a:lstStyle/>
          <a:p>
            <a:fld id="{519CEFCD-AB32-054A-9457-B1D990ACF8F6}" type="datetimeFigureOut">
              <a:rPr lang="de-DE" smtClean="0"/>
              <a:t>23.06.21</a:t>
            </a:fld>
            <a:endParaRPr lang="de-DE"/>
          </a:p>
        </p:txBody>
      </p:sp>
      <p:sp>
        <p:nvSpPr>
          <p:cNvPr id="12" name="Foliennummernplatzhalter 11"/>
          <p:cNvSpPr>
            <a:spLocks noGrp="1"/>
          </p:cNvSpPr>
          <p:nvPr>
            <p:ph type="sldNum" sz="quarter" idx="16"/>
          </p:nvPr>
        </p:nvSpPr>
        <p:spPr/>
        <p:txBody>
          <a:bodyPr rtlCol="0"/>
          <a:lstStyle/>
          <a:p>
            <a:fld id="{D4C60F27-9424-284A-B6F6-4F762B041DA1}" type="slidenum">
              <a:rPr lang="de-DE" smtClean="0"/>
              <a:t>‹Nr.›</a:t>
            </a:fld>
            <a:endParaRPr lang="de-DE"/>
          </a:p>
        </p:txBody>
      </p:sp>
      <p:sp>
        <p:nvSpPr>
          <p:cNvPr id="14" name="Fußzeilenplatzhalter 13"/>
          <p:cNvSpPr>
            <a:spLocks noGrp="1"/>
          </p:cNvSpPr>
          <p:nvPr>
            <p:ph type="ftr" sz="quarter" idx="17"/>
          </p:nvPr>
        </p:nvSpPr>
        <p:spPr/>
        <p:txBody>
          <a:bodyPr rtlCol="0"/>
          <a:lstStyle/>
          <a:p>
            <a:endParaRPr lang="de-DE"/>
          </a:p>
        </p:txBody>
      </p:sp>
      <p:sp>
        <p:nvSpPr>
          <p:cNvPr id="16" name="Textplatzhalt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e-CH" smtClean="0"/>
              <a:t>Mastertextformat bearbeiten</a:t>
            </a:r>
          </a:p>
        </p:txBody>
      </p:sp>
      <p:sp>
        <p:nvSpPr>
          <p:cNvPr id="15" name="Textplatzhalt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e-CH" smtClean="0"/>
              <a:t>Mastertextformat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CH" smtClean="0"/>
              <a:t>Mastertitelformat bearbeiten</a:t>
            </a:r>
            <a:endParaRPr kumimoji="0" lang="en-US"/>
          </a:p>
        </p:txBody>
      </p:sp>
      <p:sp>
        <p:nvSpPr>
          <p:cNvPr id="3" name="Datumsplatzhalter 2"/>
          <p:cNvSpPr>
            <a:spLocks noGrp="1"/>
          </p:cNvSpPr>
          <p:nvPr>
            <p:ph type="dt" sz="half" idx="10"/>
          </p:nvPr>
        </p:nvSpPr>
        <p:spPr/>
        <p:txBody>
          <a:bodyPr/>
          <a:lstStyle/>
          <a:p>
            <a:fld id="{519CEFCD-AB32-054A-9457-B1D990ACF8F6}" type="datetimeFigureOut">
              <a:rPr lang="de-DE" smtClean="0"/>
              <a:t>23.06.21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lvl1pPr>
              <a:defRPr>
                <a:solidFill>
                  <a:srgbClr val="FFFFFF"/>
                </a:solidFill>
              </a:defRPr>
            </a:lvl1pPr>
          </a:lstStyle>
          <a:p>
            <a:fld id="{D4C60F27-9424-284A-B6F6-4F762B041DA1}"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19CEFCD-AB32-054A-9457-B1D990ACF8F6}" type="datetimeFigureOut">
              <a:rPr lang="de-DE" smtClean="0"/>
              <a:t>23.06.21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0" y="6248400"/>
            <a:ext cx="711200" cy="381000"/>
          </a:xfrm>
        </p:spPr>
        <p:txBody>
          <a:bodyPr/>
          <a:lstStyle>
            <a:lvl1pPr>
              <a:defRPr>
                <a:solidFill>
                  <a:schemeClr val="tx2"/>
                </a:solidFill>
              </a:defRPr>
            </a:lvl1pPr>
          </a:lstStyle>
          <a:p>
            <a:fld id="{D4C60F27-9424-284A-B6F6-4F762B041DA1}"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12800" y="273050"/>
            <a:ext cx="10769600" cy="869950"/>
          </a:xfrm>
        </p:spPr>
        <p:txBody>
          <a:bodyPr anchor="ctr"/>
          <a:lstStyle>
            <a:lvl1pPr algn="l">
              <a:buNone/>
              <a:defRPr sz="4400" b="0"/>
            </a:lvl1pPr>
          </a:lstStyle>
          <a:p>
            <a:r>
              <a:rPr kumimoji="0" lang="de-CH" smtClean="0"/>
              <a:t>Mastertitelformat bearbeiten</a:t>
            </a:r>
            <a:endParaRPr kumimoji="0" lang="en-US"/>
          </a:p>
        </p:txBody>
      </p:sp>
      <p:sp>
        <p:nvSpPr>
          <p:cNvPr id="5" name="Datumsplatzhalter 4"/>
          <p:cNvSpPr>
            <a:spLocks noGrp="1"/>
          </p:cNvSpPr>
          <p:nvPr>
            <p:ph type="dt" sz="half" idx="10"/>
          </p:nvPr>
        </p:nvSpPr>
        <p:spPr/>
        <p:txBody>
          <a:bodyPr/>
          <a:lstStyle/>
          <a:p>
            <a:fld id="{519CEFCD-AB32-054A-9457-B1D990ACF8F6}" type="datetimeFigureOut">
              <a:rPr lang="de-DE" smtClean="0"/>
              <a:t>23.06.21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lvl1pPr>
              <a:defRPr>
                <a:solidFill>
                  <a:srgbClr val="FFFFFF"/>
                </a:solidFill>
              </a:defRPr>
            </a:lvl1pPr>
          </a:lstStyle>
          <a:p>
            <a:fld id="{D4C60F27-9424-284A-B6F6-4F762B041DA1}" type="slidenum">
              <a:rPr lang="de-DE" smtClean="0"/>
              <a:t>‹Nr.›</a:t>
            </a:fld>
            <a:endParaRPr lang="de-DE"/>
          </a:p>
        </p:txBody>
      </p:sp>
      <p:sp>
        <p:nvSpPr>
          <p:cNvPr id="3" name="Textplatzhalt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e-CH" smtClean="0"/>
              <a:t>Mastertextformat bearbeiten</a:t>
            </a:r>
          </a:p>
        </p:txBody>
      </p:sp>
      <p:sp>
        <p:nvSpPr>
          <p:cNvPr id="9" name="Inhaltsplatzhalter 8"/>
          <p:cNvSpPr>
            <a:spLocks noGrp="1"/>
          </p:cNvSpPr>
          <p:nvPr>
            <p:ph sz="quarter" idx="1"/>
          </p:nvPr>
        </p:nvSpPr>
        <p:spPr>
          <a:xfrm>
            <a:off x="3149600" y="1752600"/>
            <a:ext cx="8534400" cy="4419600"/>
          </a:xfrm>
        </p:spPr>
        <p:txBody>
          <a:bodyPr/>
          <a:lstStyle/>
          <a:p>
            <a:pPr lvl="0" eaLnBrk="1" latinLnBrk="0" hangingPunct="1"/>
            <a:r>
              <a:rPr lang="de-CH" smtClean="0"/>
              <a:t>Mastertextformat bearbeiten</a:t>
            </a:r>
          </a:p>
          <a:p>
            <a:pPr lvl="1" eaLnBrk="1" latinLnBrk="0" hangingPunct="1"/>
            <a:r>
              <a:rPr lang="de-CH" smtClean="0"/>
              <a:t>Zweite Ebene</a:t>
            </a:r>
          </a:p>
          <a:p>
            <a:pPr lvl="2" eaLnBrk="1" latinLnBrk="0" hangingPunct="1"/>
            <a:r>
              <a:rPr lang="de-CH" smtClean="0"/>
              <a:t>Dritte Ebene</a:t>
            </a:r>
          </a:p>
          <a:p>
            <a:pPr lvl="3" eaLnBrk="1" latinLnBrk="0" hangingPunct="1"/>
            <a:r>
              <a:rPr lang="de-CH" smtClean="0"/>
              <a:t>Vierte Ebene</a:t>
            </a:r>
          </a:p>
          <a:p>
            <a:pPr lvl="4" eaLnBrk="1" latinLnBrk="0" hangingPunct="1"/>
            <a:r>
              <a:rPr lang="de-CH"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bg>
      <p:bgRef idx="1003">
        <a:schemeClr val="bg2"/>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CH" smtClean="0"/>
              <a:t>Mastertextformat bearbeiten</a:t>
            </a:r>
          </a:p>
        </p:txBody>
      </p:sp>
      <p:sp>
        <p:nvSpPr>
          <p:cNvPr id="8" name="Rechteck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de-CH" smtClean="0"/>
              <a:t>Mastertitelformat bearbeiten</a:t>
            </a:r>
            <a:endParaRPr kumimoji="0" lang="en-US"/>
          </a:p>
        </p:txBody>
      </p:sp>
      <p:sp>
        <p:nvSpPr>
          <p:cNvPr id="11" name="Rechteck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umsplatzhalter 11"/>
          <p:cNvSpPr>
            <a:spLocks noGrp="1"/>
          </p:cNvSpPr>
          <p:nvPr>
            <p:ph type="dt" sz="half" idx="10"/>
          </p:nvPr>
        </p:nvSpPr>
        <p:spPr>
          <a:xfrm>
            <a:off x="8331200" y="6248401"/>
            <a:ext cx="3556000" cy="365125"/>
          </a:xfrm>
        </p:spPr>
        <p:txBody>
          <a:bodyPr rtlCol="0"/>
          <a:lstStyle/>
          <a:p>
            <a:fld id="{519CEFCD-AB32-054A-9457-B1D990ACF8F6}" type="datetimeFigureOut">
              <a:rPr lang="de-DE" smtClean="0"/>
              <a:t>23.06.21</a:t>
            </a:fld>
            <a:endParaRPr lang="de-DE"/>
          </a:p>
        </p:txBody>
      </p:sp>
      <p:sp>
        <p:nvSpPr>
          <p:cNvPr id="13" name="Foliennummernplatzhalter 12"/>
          <p:cNvSpPr>
            <a:spLocks noGrp="1"/>
          </p:cNvSpPr>
          <p:nvPr>
            <p:ph type="sldNum" sz="quarter" idx="11"/>
          </p:nvPr>
        </p:nvSpPr>
        <p:spPr>
          <a:xfrm>
            <a:off x="0" y="4667249"/>
            <a:ext cx="1930400" cy="663578"/>
          </a:xfrm>
        </p:spPr>
        <p:txBody>
          <a:bodyPr rtlCol="0"/>
          <a:lstStyle>
            <a:lvl1pPr>
              <a:defRPr sz="2800"/>
            </a:lvl1pPr>
          </a:lstStyle>
          <a:p>
            <a:fld id="{D4C60F27-9424-284A-B6F6-4F762B041DA1}" type="slidenum">
              <a:rPr lang="de-DE" smtClean="0"/>
              <a:t>‹Nr.›</a:t>
            </a:fld>
            <a:endParaRPr lang="de-DE"/>
          </a:p>
        </p:txBody>
      </p:sp>
      <p:sp>
        <p:nvSpPr>
          <p:cNvPr id="14" name="Fußzeilenplatzhalter 13"/>
          <p:cNvSpPr>
            <a:spLocks noGrp="1"/>
          </p:cNvSpPr>
          <p:nvPr>
            <p:ph type="ftr" sz="quarter" idx="12"/>
          </p:nvPr>
        </p:nvSpPr>
        <p:spPr>
          <a:xfrm>
            <a:off x="2133600" y="6248207"/>
            <a:ext cx="6096000" cy="365125"/>
          </a:xfrm>
        </p:spPr>
        <p:txBody>
          <a:bodyPr rtlCol="0"/>
          <a:lstStyle/>
          <a:p>
            <a:endParaRPr lang="de-DE"/>
          </a:p>
        </p:txBody>
      </p:sp>
      <p:sp>
        <p:nvSpPr>
          <p:cNvPr id="3" name="Bildplatzhalt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de-CH" smtClean="0"/>
              <a:t>Bild auf Platzhalter ziehen oder durch Klicken auf Symbol hinzufügen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812800" y="228600"/>
            <a:ext cx="10871200" cy="990600"/>
          </a:xfrm>
          <a:prstGeom prst="rect">
            <a:avLst/>
          </a:prstGeom>
        </p:spPr>
        <p:txBody>
          <a:bodyPr vert="horz" anchor="ctr">
            <a:normAutofit/>
          </a:bodyPr>
          <a:lstStyle/>
          <a:p>
            <a:r>
              <a:rPr kumimoji="0" lang="de-CH" smtClean="0"/>
              <a:t>Mastertitelformat bearbeiten</a:t>
            </a:r>
            <a:endParaRPr kumimoji="0" lang="en-US"/>
          </a:p>
        </p:txBody>
      </p:sp>
      <p:sp>
        <p:nvSpPr>
          <p:cNvPr id="13" name="Textplatzhalt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de-CH" smtClean="0"/>
              <a:t>Mastertextformat bearbeiten</a:t>
            </a:r>
          </a:p>
          <a:p>
            <a:pPr lvl="1" eaLnBrk="1" latinLnBrk="0" hangingPunct="1"/>
            <a:r>
              <a:rPr kumimoji="0" lang="de-CH" smtClean="0"/>
              <a:t>Zweite Ebene</a:t>
            </a:r>
          </a:p>
          <a:p>
            <a:pPr lvl="2" eaLnBrk="1" latinLnBrk="0" hangingPunct="1"/>
            <a:r>
              <a:rPr kumimoji="0" lang="de-CH" smtClean="0"/>
              <a:t>Dritte Ebene</a:t>
            </a:r>
          </a:p>
          <a:p>
            <a:pPr lvl="3" eaLnBrk="1" latinLnBrk="0" hangingPunct="1"/>
            <a:r>
              <a:rPr kumimoji="0" lang="de-CH" smtClean="0"/>
              <a:t>Vierte Ebene</a:t>
            </a:r>
          </a:p>
          <a:p>
            <a:pPr lvl="4" eaLnBrk="1" latinLnBrk="0" hangingPunct="1"/>
            <a:r>
              <a:rPr kumimoji="0" lang="de-CH" smtClean="0"/>
              <a:t>Fünfte Ebene</a:t>
            </a:r>
            <a:endParaRPr kumimoji="0" lang="en-US"/>
          </a:p>
        </p:txBody>
      </p:sp>
      <p:sp>
        <p:nvSpPr>
          <p:cNvPr id="14" name="Datumsplatzhalt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519CEFCD-AB32-054A-9457-B1D990ACF8F6}" type="datetimeFigureOut">
              <a:rPr lang="de-DE" smtClean="0"/>
              <a:t>23.06.21</a:t>
            </a:fld>
            <a:endParaRPr lang="de-DE"/>
          </a:p>
        </p:txBody>
      </p:sp>
      <p:sp>
        <p:nvSpPr>
          <p:cNvPr id="3" name="Fußzeilenplatzhalt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de-DE"/>
          </a:p>
        </p:txBody>
      </p:sp>
      <p:sp>
        <p:nvSpPr>
          <p:cNvPr id="7" name="Rechteck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4C60F27-9424-284A-B6F6-4F762B041DA1}"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image" Target="../media/image3.png"/><Relationship Id="rId1" Type="http://schemas.microsoft.com/office/2007/relationships/media" Target="../media/media1.m4a"/><Relationship Id="rId2" Type="http://schemas.openxmlformats.org/officeDocument/2006/relationships/audio" Target="../media/media1.m4a"/></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 xmlns:a16="http://schemas.microsoft.com/office/drawing/2014/main" id="{B7314823-EFB0-0442-86F6-5A2687BBE298}"/>
              </a:ext>
            </a:extLst>
          </p:cNvPr>
          <p:cNvSpPr/>
          <p:nvPr/>
        </p:nvSpPr>
        <p:spPr>
          <a:xfrm>
            <a:off x="645459" y="574027"/>
            <a:ext cx="11161059" cy="5355312"/>
          </a:xfrm>
          <a:prstGeom prst="rect">
            <a:avLst/>
          </a:prstGeom>
        </p:spPr>
        <p:txBody>
          <a:bodyPr wrap="square" lIns="91440" tIns="45720" rIns="91440" bIns="45720" anchor="t">
            <a:spAutoFit/>
          </a:bodyPr>
          <a:lstStyle/>
          <a:p>
            <a:pPr>
              <a:tabLst>
                <a:tab pos="1751330" algn="l"/>
              </a:tabLst>
            </a:pPr>
            <a:r>
              <a:rPr lang="de-CH" dirty="0">
                <a:latin typeface="Century Gothic"/>
                <a:ea typeface="SimSun"/>
              </a:rPr>
              <a:t>Ich finde man muss sich einfach an die Situation anpassen. Zum Beispiel in der Schule muss man jetzt halt Masken tragen oder auch in den Läden. Aber es ist so und man kann es nicht ändern, deshalb ärgere ich mich gar nicht, sondern nehme es einfach so wie es ist und kommt. Trotzdem hat es natürlich ein paar Dinge verändert. Ich zum Beispiel überlege mir viel bewusster mit wem ich mich treffe oder ich gehe auch nicht mehr so oft in Läden einkaufen, sondern wir bestellen viele Dinge. Corona so hat aber keinen grossen Einfluss auf mein Leben. Aber etwas das ich besonders vermisse sind die Ferien. Wir gehen jedes Jahr nach Frankreich in die Ferien aber dieses und letztes Jahr konnten wir nicht gehen. Das heisst aber nicht, dass Ferien langweilig werden oder so denn wir machen das Beste draus. So ist es auch mit dem Schnuppern. In vielen Betrieben kann man momentan nicht Schnuppern, was nicht gerade großartig ist wegen der Berufswahl. Man muss sich halt andere Dinge einfallen lassen. Zum Beispiel sich einfach über den Beruf im Internet schlau machen oder Kontakt zu einer Person, die diesen Beruf ausübt, aufnehmen. Auch wenn es nicht dasselbe ist, muss man halt das Beste draus machen. Ich finde man muss aus der ganzen Situation einfach das beste machen und flexibel sein. In der Schule zum Beispiel. Wenn jemand in Quarantäne ist nimmt man ihn halt mit dem IPad per Teams mit. Es war zwar am Anfang angewöhnungsbedürftig aber mit der Zeit gewöhnt man sich daran und es wird wie ein bisschen normal. Was man am Anfang vielleicht als kompliziert gesehen hat sieht man jetzt als «Kinderspiel». Ich persönlich finde man muss positiv bleiben, das beste draus machen und an der ganzen Situation einfach nicht verzweifeln. </a:t>
            </a:r>
            <a:endParaRPr lang="de-CH" sz="1600" dirty="0">
              <a:effectLst/>
              <a:latin typeface="Times New Roman" panose="02020603050405020304" pitchFamily="18" charset="0"/>
              <a:ea typeface="SimSun" panose="02010600030101010101" pitchFamily="2" charset="-122"/>
            </a:endParaRPr>
          </a:p>
        </p:txBody>
      </p:sp>
      <p:pic>
        <p:nvPicPr>
          <p:cNvPr id="2" name="Audio Recording 31.05.2021, 17:51:13" descr="Audio Recording 31.05.2021, 17:51:13">
            <a:hlinkClick r:id="" action="ppaction://media"/>
            <a:extLst>
              <a:ext uri="{FF2B5EF4-FFF2-40B4-BE49-F238E27FC236}">
                <a16:creationId xmlns="" xmlns:a16="http://schemas.microsoft.com/office/drawing/2014/main" id="{7A25A77B-321A-5541-A281-CA0177557EBE}"/>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5689600" y="3022600"/>
            <a:ext cx="812800" cy="812800"/>
          </a:xfrm>
          <a:prstGeom prst="rect">
            <a:avLst/>
          </a:prstGeom>
        </p:spPr>
      </p:pic>
    </p:spTree>
    <p:extLst>
      <p:ext uri="{BB962C8B-B14F-4D97-AF65-F5344CB8AC3E}">
        <p14:creationId xmlns:p14="http://schemas.microsoft.com/office/powerpoint/2010/main" val="11929654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12640"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Galathea">
  <a:themeElements>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alathea">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0909A6CB5198948868D6B7FE4A51865" ma:contentTypeVersion="9" ma:contentTypeDescription="Ein neues Dokument erstellen." ma:contentTypeScope="" ma:versionID="e500e07f1bb4bb330745c236796c4521">
  <xsd:schema xmlns:xsd="http://www.w3.org/2001/XMLSchema" xmlns:xs="http://www.w3.org/2001/XMLSchema" xmlns:p="http://schemas.microsoft.com/office/2006/metadata/properties" xmlns:ns2="59238f53-0d07-4449-aab8-6412cbbad38d" targetNamespace="http://schemas.microsoft.com/office/2006/metadata/properties" ma:root="true" ma:fieldsID="7784350a191925d36c1f6386649100a3" ns2:_="">
    <xsd:import namespace="59238f53-0d07-4449-aab8-6412cbbad3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238f53-0d07-4449-aab8-6412cbbad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82D5B0-C8AD-43EA-888F-FED06E757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238f53-0d07-4449-aab8-6412cbbad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9D6B16-7F6E-4487-9BF6-2B45C789C49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2E56878-DD24-4B28-B729-AB03828DBF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Galathea.thmx</Template>
  <TotalTime>0</TotalTime>
  <Words>326</Words>
  <Application>Microsoft Macintosh PowerPoint</Application>
  <PresentationFormat>Benutzerdefiniert</PresentationFormat>
  <Paragraphs>1</Paragraphs>
  <Slides>1</Slides>
  <Notes>0</Notes>
  <HiddenSlides>0</HiddenSlides>
  <MMClips>1</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Galathea</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Selina Vitali</dc:creator>
  <cp:lastModifiedBy>Chrisoula Giata</cp:lastModifiedBy>
  <cp:revision>7</cp:revision>
  <dcterms:created xsi:type="dcterms:W3CDTF">2021-05-31T15:06:00Z</dcterms:created>
  <dcterms:modified xsi:type="dcterms:W3CDTF">2021-06-23T18:11:18Z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0x010100A0909A6CB5198948868D6B7FE4A51865</vt:lpwstr>
  </property>
</Properties>
</file>