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CH" smtClean="0"/>
              <a:t>Mastertitelformat bearbeiten</a:t>
            </a:r>
            <a:endParaRPr kumimoji="0" lang="en-US"/>
          </a:p>
        </p:txBody>
      </p:sp>
      <p:sp>
        <p:nvSpPr>
          <p:cNvPr id="17" name="Unt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CH" smtClean="0"/>
              <a:t>Master-Untertitelformat bearbeiten</a:t>
            </a:r>
            <a:endParaRPr kumimoji="0" lang="en-US"/>
          </a:p>
        </p:txBody>
      </p:sp>
      <p:sp>
        <p:nvSpPr>
          <p:cNvPr id="30" name="Datumsplatzhalter 29"/>
          <p:cNvSpPr>
            <a:spLocks noGrp="1"/>
          </p:cNvSpPr>
          <p:nvPr>
            <p:ph type="dt" sz="half" idx="10"/>
          </p:nvPr>
        </p:nvSpPr>
        <p:spPr/>
        <p:txBody>
          <a:bodyPr/>
          <a:lstStyle/>
          <a:p>
            <a:fld id="{89DC026A-959B-8D47-A0EE-55E0FB7C6426}" type="datetimeFigureOut">
              <a:rPr lang="de-DE" smtClean="0"/>
              <a:t>23.06.21</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CH" smtClean="0"/>
              <a:t>Mastertitelformat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p>
            <a:fld id="{89DC026A-959B-8D47-A0EE-55E0FB7C6426}" type="datetimeFigureOut">
              <a:rPr lang="de-DE" smtClean="0"/>
              <a:t>23.06.21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CH" smtClean="0"/>
              <a:t>Mastertitelformat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p>
            <a:fld id="{89DC026A-959B-8D47-A0EE-55E0FB7C6426}" type="datetimeFigureOut">
              <a:rPr lang="de-DE" smtClean="0"/>
              <a:t>23.06.21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de-CH" smtClean="0"/>
              <a:t>Mastertitelformat bearbeiten</a:t>
            </a:r>
            <a:endParaRPr kumimoji="0" lang="en-US"/>
          </a:p>
        </p:txBody>
      </p:sp>
      <p:sp>
        <p:nvSpPr>
          <p:cNvPr id="3" name="Inhaltsplatzhalter 2"/>
          <p:cNvSpPr>
            <a:spLocks noGrp="1"/>
          </p:cNvSpPr>
          <p:nvPr>
            <p:ph idx="1"/>
          </p:nvPr>
        </p:nvSpPr>
        <p:spPr/>
        <p:txBody>
          <a:body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p>
            <a:fld id="{89DC026A-959B-8D47-A0EE-55E0FB7C6426}" type="datetimeFigureOut">
              <a:rPr lang="de-DE" smtClean="0"/>
              <a:t>23.06.21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CH" smtClean="0"/>
              <a:t>Mastertitelformat bearbeiten</a:t>
            </a:r>
            <a:endParaRPr kumimoji="0" lang="en-US"/>
          </a:p>
        </p:txBody>
      </p:sp>
      <p:sp>
        <p:nvSpPr>
          <p:cNvPr id="3" name="Textplatzhalt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CH" smtClean="0"/>
              <a:t>Mastertextformat bearbeiten</a:t>
            </a:r>
          </a:p>
        </p:txBody>
      </p:sp>
      <p:sp>
        <p:nvSpPr>
          <p:cNvPr id="4" name="Datumsplatzhalter 3"/>
          <p:cNvSpPr>
            <a:spLocks noGrp="1"/>
          </p:cNvSpPr>
          <p:nvPr>
            <p:ph type="dt" sz="half" idx="10"/>
          </p:nvPr>
        </p:nvSpPr>
        <p:spPr/>
        <p:txBody>
          <a:bodyPr/>
          <a:lstStyle/>
          <a:p>
            <a:fld id="{89DC026A-959B-8D47-A0EE-55E0FB7C6426}" type="datetimeFigureOut">
              <a:rPr lang="de-DE" smtClean="0"/>
              <a:t>23.06.21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de-CH" smtClean="0"/>
              <a:t>Mastertitelformat bearbeiten</a:t>
            </a:r>
            <a:endParaRPr kumimoji="0" lang="en-US"/>
          </a:p>
        </p:txBody>
      </p:sp>
      <p:sp>
        <p:nvSpPr>
          <p:cNvPr id="3" name="Inhaltsplatzhalt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Inhaltsplatzhalt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5" name="Datumsplatzhalter 4"/>
          <p:cNvSpPr>
            <a:spLocks noGrp="1"/>
          </p:cNvSpPr>
          <p:nvPr>
            <p:ph type="dt" sz="half" idx="10"/>
          </p:nvPr>
        </p:nvSpPr>
        <p:spPr/>
        <p:txBody>
          <a:bodyPr/>
          <a:lstStyle/>
          <a:p>
            <a:fld id="{89DC026A-959B-8D47-A0EE-55E0FB7C6426}" type="datetimeFigureOut">
              <a:rPr lang="de-DE" smtClean="0"/>
              <a:t>23.06.21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CH" smtClean="0"/>
              <a:t>Mastertitelformat bearbeiten</a:t>
            </a:r>
            <a:endParaRPr kumimoji="0" lang="en-US"/>
          </a:p>
        </p:txBody>
      </p:sp>
      <p:sp>
        <p:nvSpPr>
          <p:cNvPr id="3" name="Textplatzhalt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CH" smtClean="0"/>
              <a:t>Mastertextformat bearbeiten</a:t>
            </a:r>
          </a:p>
        </p:txBody>
      </p:sp>
      <p:sp>
        <p:nvSpPr>
          <p:cNvPr id="4" name="Textplatzhalt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CH" smtClean="0"/>
              <a:t>Mastertextformat bearbeiten</a:t>
            </a:r>
          </a:p>
        </p:txBody>
      </p:sp>
      <p:sp>
        <p:nvSpPr>
          <p:cNvPr id="5" name="Inhaltsplatzhalt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6" name="Inhaltsplatzhalt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7" name="Datumsplatzhalter 6"/>
          <p:cNvSpPr>
            <a:spLocks noGrp="1"/>
          </p:cNvSpPr>
          <p:nvPr>
            <p:ph type="dt" sz="half" idx="10"/>
          </p:nvPr>
        </p:nvSpPr>
        <p:spPr/>
        <p:txBody>
          <a:bodyPr/>
          <a:lstStyle/>
          <a:p>
            <a:fld id="{89DC026A-959B-8D47-A0EE-55E0FB7C6426}" type="datetimeFigureOut">
              <a:rPr lang="de-DE" smtClean="0"/>
              <a:t>23.06.21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de-CH" smtClean="0"/>
              <a:t>Mastertitelformat bearbeiten</a:t>
            </a:r>
            <a:endParaRPr kumimoji="0" lang="en-US"/>
          </a:p>
        </p:txBody>
      </p:sp>
      <p:sp>
        <p:nvSpPr>
          <p:cNvPr id="7" name="Datumsplatzhalter 6"/>
          <p:cNvSpPr>
            <a:spLocks noGrp="1"/>
          </p:cNvSpPr>
          <p:nvPr>
            <p:ph type="dt" sz="half" idx="10"/>
          </p:nvPr>
        </p:nvSpPr>
        <p:spPr/>
        <p:txBody>
          <a:bodyPr/>
          <a:lstStyle/>
          <a:p>
            <a:fld id="{89DC026A-959B-8D47-A0EE-55E0FB7C6426}" type="datetimeFigureOut">
              <a:rPr lang="de-DE" smtClean="0"/>
              <a:t>23.06.21</a:t>
            </a:fld>
            <a:endParaRPr lang="de-DE"/>
          </a:p>
        </p:txBody>
      </p:sp>
      <p:sp>
        <p:nvSpPr>
          <p:cNvPr id="8" name="Foliennummernplatzhalter 7"/>
          <p:cNvSpPr>
            <a:spLocks noGrp="1"/>
          </p:cNvSpPr>
          <p:nvPr>
            <p:ph type="sldNum" sz="quarter" idx="11"/>
          </p:nvPr>
        </p:nvSpPr>
        <p:spPr/>
        <p:txBody>
          <a:bodyPr/>
          <a:lstStyle/>
          <a:p>
            <a:fld id="{7EDF3194-7C88-B54E-811E-BB5DA12F653A}" type="slidenum">
              <a:rPr lang="de-DE" smtClean="0"/>
              <a:t>‹Nr.›</a:t>
            </a:fld>
            <a:endParaRPr lang="de-DE"/>
          </a:p>
        </p:txBody>
      </p:sp>
      <p:sp>
        <p:nvSpPr>
          <p:cNvPr id="9" name="Fußzeilenplatzhalter 8"/>
          <p:cNvSpPr>
            <a:spLocks noGrp="1"/>
          </p:cNvSpPr>
          <p:nvPr>
            <p:ph type="ftr" sz="quarter" idx="12"/>
          </p:nvPr>
        </p:nvSpPr>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9DC026A-959B-8D47-A0EE-55E0FB7C6426}" type="datetimeFigureOut">
              <a:rPr lang="de-DE" smtClean="0"/>
              <a:t>23.06.21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de-CH" smtClean="0"/>
              <a:t>Mastertitelformat bearbeiten</a:t>
            </a:r>
            <a:endParaRPr kumimoji="0" lang="en-US"/>
          </a:p>
        </p:txBody>
      </p:sp>
      <p:sp>
        <p:nvSpPr>
          <p:cNvPr id="3" name="Textplatzhalt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CH" smtClean="0"/>
              <a:t>Mastertextformat bearbeiten</a:t>
            </a:r>
          </a:p>
        </p:txBody>
      </p:sp>
      <p:sp>
        <p:nvSpPr>
          <p:cNvPr id="4" name="Inhaltsplatzhalt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5" name="Datumsplatzhalter 4"/>
          <p:cNvSpPr>
            <a:spLocks noGrp="1"/>
          </p:cNvSpPr>
          <p:nvPr>
            <p:ph type="dt" sz="half" idx="10"/>
          </p:nvPr>
        </p:nvSpPr>
        <p:spPr/>
        <p:txBody>
          <a:bodyPr/>
          <a:lstStyle/>
          <a:p>
            <a:fld id="{89DC026A-959B-8D47-A0EE-55E0FB7C6426}" type="datetimeFigureOut">
              <a:rPr lang="de-DE" smtClean="0"/>
              <a:t>23.06.21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156448" y="6422064"/>
            <a:ext cx="762000" cy="365125"/>
          </a:xfrm>
        </p:spPr>
        <p:txBody>
          <a:bodyPr/>
          <a:lstStyle/>
          <a:p>
            <a:fld id="{7EDF3194-7C88-B54E-811E-BB5DA12F653A}"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de-CH" smtClean="0"/>
              <a:t>Mastertitelformat bearbeiten</a:t>
            </a:r>
            <a:endParaRPr kumimoji="0" lang="en-US"/>
          </a:p>
        </p:txBody>
      </p:sp>
      <p:sp>
        <p:nvSpPr>
          <p:cNvPr id="3" name="Bildplatzhalt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de-CH" smtClean="0"/>
              <a:t>Bild auf Platzhalter ziehen oder durch Klicken auf Symbol hinzufügen</a:t>
            </a:r>
            <a:endParaRPr kumimoji="0" lang="en-US" dirty="0"/>
          </a:p>
        </p:txBody>
      </p:sp>
      <p:sp>
        <p:nvSpPr>
          <p:cNvPr id="4" name="Textplatzhalt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CH" smtClean="0"/>
              <a:t>Mastertextformat bearbeiten</a:t>
            </a:r>
          </a:p>
        </p:txBody>
      </p:sp>
      <p:sp>
        <p:nvSpPr>
          <p:cNvPr id="5" name="Datumsplatzhalter 4"/>
          <p:cNvSpPr>
            <a:spLocks noGrp="1"/>
          </p:cNvSpPr>
          <p:nvPr>
            <p:ph type="dt" sz="half" idx="10"/>
          </p:nvPr>
        </p:nvSpPr>
        <p:spPr>
          <a:xfrm>
            <a:off x="457200" y="6422064"/>
            <a:ext cx="2133600" cy="365125"/>
          </a:xfrm>
        </p:spPr>
        <p:txBody>
          <a:bodyPr/>
          <a:lstStyle/>
          <a:p>
            <a:fld id="{89DC026A-959B-8D47-A0EE-55E0FB7C6426}" type="datetimeFigureOut">
              <a:rPr lang="de-DE" smtClean="0"/>
              <a:t>23.06.21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EDF3194-7C88-B54E-811E-BB5DA12F653A}"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de-CH" smtClean="0"/>
              <a:t>Mastertitelformat bearbeiten</a:t>
            </a:r>
            <a:endParaRPr kumimoji="0" lang="en-US"/>
          </a:p>
        </p:txBody>
      </p:sp>
      <p:sp>
        <p:nvSpPr>
          <p:cNvPr id="30" name="Textplatzhalt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de-CH" smtClean="0"/>
              <a:t>Mastertextformat bearbeiten</a:t>
            </a:r>
          </a:p>
          <a:p>
            <a:pPr lvl="1" eaLnBrk="1" latinLnBrk="0" hangingPunct="1"/>
            <a:r>
              <a:rPr kumimoji="0" lang="de-CH" smtClean="0"/>
              <a:t>Zweite Ebene</a:t>
            </a:r>
          </a:p>
          <a:p>
            <a:pPr lvl="2" eaLnBrk="1" latinLnBrk="0" hangingPunct="1"/>
            <a:r>
              <a:rPr kumimoji="0" lang="de-CH" smtClean="0"/>
              <a:t>Dritte Ebene</a:t>
            </a:r>
          </a:p>
          <a:p>
            <a:pPr lvl="3" eaLnBrk="1" latinLnBrk="0" hangingPunct="1"/>
            <a:r>
              <a:rPr kumimoji="0" lang="de-CH" smtClean="0"/>
              <a:t>Vierte Ebene</a:t>
            </a:r>
          </a:p>
          <a:p>
            <a:pPr lvl="4" eaLnBrk="1" latinLnBrk="0" hangingPunct="1"/>
            <a:r>
              <a:rPr kumimoji="0" lang="de-CH" smtClean="0"/>
              <a:t>Fünfte Ebene</a:t>
            </a:r>
            <a:endParaRPr kumimoji="0" lang="en-US"/>
          </a:p>
        </p:txBody>
      </p:sp>
      <p:sp>
        <p:nvSpPr>
          <p:cNvPr id="10" name="Datumsplatzhalt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9DC026A-959B-8D47-A0EE-55E0FB7C6426}" type="datetimeFigureOut">
              <a:rPr lang="de-DE" smtClean="0"/>
              <a:t>23.06.21</a:t>
            </a:fld>
            <a:endParaRPr lang="de-DE"/>
          </a:p>
        </p:txBody>
      </p:sp>
      <p:sp>
        <p:nvSpPr>
          <p:cNvPr id="22" name="Fußzeilenplatzhalt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de-DE"/>
          </a:p>
        </p:txBody>
      </p:sp>
      <p:sp>
        <p:nvSpPr>
          <p:cNvPr id="18" name="Foliennummernplatzhalt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EDF3194-7C88-B54E-811E-BB5DA12F653A}"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wav"/><Relationship Id="rId2" Type="http://schemas.openxmlformats.org/officeDocument/2006/relationships/audio" Target="../media/media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8588" y="478118"/>
            <a:ext cx="7673157" cy="5931647"/>
          </a:xfrm>
        </p:spPr>
        <p:txBody>
          <a:bodyPr>
            <a:normAutofit fontScale="55000" lnSpcReduction="20000"/>
          </a:bodyPr>
          <a:lstStyle/>
          <a:p>
            <a:pPr marL="0" indent="0" fontAlgn="base">
              <a:buNone/>
            </a:pPr>
            <a:r>
              <a:rPr lang="de-DE" sz="3800" dirty="0" smtClean="0">
                <a:solidFill>
                  <a:srgbClr val="534239"/>
                </a:solidFill>
                <a:latin typeface="American Typewriter"/>
                <a:cs typeface="American Typewriter"/>
              </a:rPr>
              <a:t>Mich </a:t>
            </a:r>
            <a:r>
              <a:rPr lang="de-DE" sz="3800" dirty="0">
                <a:solidFill>
                  <a:srgbClr val="534239"/>
                </a:solidFill>
                <a:latin typeface="American Typewriter"/>
                <a:cs typeface="American Typewriter"/>
              </a:rPr>
              <a:t>in diesem Sinne hat es nicht </a:t>
            </a:r>
            <a:r>
              <a:rPr lang="de-DE" sz="3800" dirty="0" err="1">
                <a:solidFill>
                  <a:srgbClr val="534239"/>
                </a:solidFill>
                <a:latin typeface="American Typewriter"/>
                <a:cs typeface="American Typewriter"/>
              </a:rPr>
              <a:t>gross</a:t>
            </a:r>
            <a:r>
              <a:rPr lang="de-DE" sz="3800" dirty="0">
                <a:solidFill>
                  <a:srgbClr val="534239"/>
                </a:solidFill>
                <a:latin typeface="American Typewriter"/>
                <a:cs typeface="American Typewriter"/>
              </a:rPr>
              <a:t> verändert. </a:t>
            </a:r>
            <a:endParaRPr lang="de-DE" sz="3800" dirty="0" smtClean="0">
              <a:solidFill>
                <a:srgbClr val="534239"/>
              </a:solidFill>
              <a:latin typeface="American Typewriter"/>
              <a:cs typeface="American Typewriter"/>
            </a:endParaRPr>
          </a:p>
          <a:p>
            <a:pPr marL="0" indent="0" fontAlgn="base">
              <a:buNone/>
            </a:pPr>
            <a:r>
              <a:rPr lang="de-DE" sz="3800" dirty="0" smtClean="0">
                <a:solidFill>
                  <a:srgbClr val="534239"/>
                </a:solidFill>
                <a:latin typeface="American Typewriter"/>
                <a:cs typeface="American Typewriter"/>
              </a:rPr>
              <a:t>Höchstens </a:t>
            </a:r>
            <a:r>
              <a:rPr lang="de-DE" sz="3800" dirty="0">
                <a:solidFill>
                  <a:srgbClr val="534239"/>
                </a:solidFill>
                <a:latin typeface="American Typewriter"/>
                <a:cs typeface="American Typewriter"/>
              </a:rPr>
              <a:t>vielleicht meine Lebenseinstellung. Mir hat die </a:t>
            </a:r>
            <a:r>
              <a:rPr lang="de-DE" sz="3800" dirty="0" err="1">
                <a:solidFill>
                  <a:srgbClr val="534239"/>
                </a:solidFill>
                <a:latin typeface="American Typewriter"/>
                <a:cs typeface="American Typewriter"/>
              </a:rPr>
              <a:t>Coronazeit</a:t>
            </a:r>
            <a:r>
              <a:rPr lang="de-DE" sz="3800" dirty="0">
                <a:solidFill>
                  <a:srgbClr val="534239"/>
                </a:solidFill>
                <a:latin typeface="American Typewriter"/>
                <a:cs typeface="American Typewriter"/>
              </a:rPr>
              <a:t> einfach wieder einmal gezeigt, dass man im Leben immer kritisch bleiben muss. Man kann sich nicht auf viele Menschen verlassen und man muss sich selber organisieren. Nebst dem hat sich sicher mein Lebensstyle verändert. Ich rechne nun immer mit dem </a:t>
            </a:r>
            <a:r>
              <a:rPr lang="de-DE" sz="3800" dirty="0" err="1">
                <a:solidFill>
                  <a:srgbClr val="534239"/>
                </a:solidFill>
                <a:latin typeface="American Typewriter"/>
                <a:cs typeface="American Typewriter"/>
              </a:rPr>
              <a:t>Worst</a:t>
            </a:r>
            <a:r>
              <a:rPr lang="de-DE" sz="3800" dirty="0">
                <a:solidFill>
                  <a:srgbClr val="534239"/>
                </a:solidFill>
                <a:latin typeface="American Typewriter"/>
                <a:cs typeface="American Typewriter"/>
              </a:rPr>
              <a:t>-Case-Szenario, was seine positiven und negativen Seiten hat. </a:t>
            </a:r>
            <a:r>
              <a:rPr lang="de-DE" sz="3800" dirty="0" err="1">
                <a:solidFill>
                  <a:srgbClr val="534239"/>
                </a:solidFill>
                <a:latin typeface="American Typewriter"/>
                <a:cs typeface="American Typewriter"/>
              </a:rPr>
              <a:t>Ausser</a:t>
            </a:r>
            <a:r>
              <a:rPr lang="de-DE" sz="3800" dirty="0">
                <a:solidFill>
                  <a:srgbClr val="534239"/>
                </a:solidFill>
                <a:latin typeface="American Typewriter"/>
                <a:cs typeface="American Typewriter"/>
              </a:rPr>
              <a:t> der Maske und den Schutzwänden hat sich in der Schule nicht viel verändert. Ich denke, man gewöhnt sich an das </a:t>
            </a:r>
            <a:r>
              <a:rPr lang="de-DE" sz="3800" dirty="0" err="1">
                <a:solidFill>
                  <a:srgbClr val="534239"/>
                </a:solidFill>
                <a:latin typeface="American Typewriter"/>
                <a:cs typeface="American Typewriter"/>
              </a:rPr>
              <a:t>Coronaleben</a:t>
            </a:r>
            <a:r>
              <a:rPr lang="de-DE" sz="3800" dirty="0">
                <a:solidFill>
                  <a:srgbClr val="534239"/>
                </a:solidFill>
                <a:latin typeface="American Typewriter"/>
                <a:cs typeface="American Typewriter"/>
              </a:rPr>
              <a:t>. Am Anfang war es natürlich schwierig, mit dieser nicht einfachen Situation umzugehen. Es war am Anfang auch anspruchsvoll, wieder in der Schule zu sitzen, denn es war auch da eine </a:t>
            </a:r>
            <a:r>
              <a:rPr lang="de-DE" sz="3800" dirty="0" err="1">
                <a:solidFill>
                  <a:srgbClr val="534239"/>
                </a:solidFill>
                <a:latin typeface="American Typewriter"/>
                <a:cs typeface="American Typewriter"/>
              </a:rPr>
              <a:t>grosse</a:t>
            </a:r>
            <a:r>
              <a:rPr lang="de-DE" sz="3800" dirty="0">
                <a:solidFill>
                  <a:srgbClr val="534239"/>
                </a:solidFill>
                <a:latin typeface="American Typewriter"/>
                <a:cs typeface="American Typewriter"/>
              </a:rPr>
              <a:t> Veränderung.  </a:t>
            </a:r>
            <a:endParaRPr lang="de-DE" sz="3800" b="0" i="0" dirty="0" smtClean="0">
              <a:solidFill>
                <a:srgbClr val="534239"/>
              </a:solidFill>
              <a:effectLst/>
              <a:latin typeface="American Typewriter"/>
              <a:cs typeface="American Typewriter"/>
            </a:endParaRPr>
          </a:p>
          <a:p>
            <a:pPr marL="0" indent="0" fontAlgn="base">
              <a:buNone/>
            </a:pPr>
            <a:r>
              <a:rPr lang="de-DE" sz="3800" dirty="0">
                <a:solidFill>
                  <a:srgbClr val="534239"/>
                </a:solidFill>
                <a:latin typeface="American Typewriter"/>
                <a:cs typeface="American Typewriter"/>
              </a:rPr>
              <a:t>Im </a:t>
            </a:r>
            <a:r>
              <a:rPr lang="de-DE" sz="3800" dirty="0" err="1">
                <a:solidFill>
                  <a:srgbClr val="534239"/>
                </a:solidFill>
                <a:latin typeface="American Typewriter"/>
                <a:cs typeface="American Typewriter"/>
              </a:rPr>
              <a:t>Grossen</a:t>
            </a:r>
            <a:r>
              <a:rPr lang="de-DE" sz="3800" dirty="0">
                <a:solidFill>
                  <a:srgbClr val="534239"/>
                </a:solidFill>
                <a:latin typeface="American Typewriter"/>
                <a:cs typeface="American Typewriter"/>
              </a:rPr>
              <a:t> und Ganzen fand ich es jedoch auch einmal schön, ein anderes Leben zu führen. Ich habe viel aus dieser Zeit mitgenommen und kann hoffentlich Dinge für mein weiteres Leben brauchen und anwenden. Jedoch hoffe ich nicht, dass ich nochmals so eine Zeit hinter </a:t>
            </a:r>
            <a:endParaRPr lang="de-DE" sz="3800" dirty="0" smtClean="0">
              <a:solidFill>
                <a:srgbClr val="534239"/>
              </a:solidFill>
              <a:latin typeface="American Typewriter"/>
              <a:cs typeface="American Typewriter"/>
            </a:endParaRPr>
          </a:p>
          <a:p>
            <a:pPr marL="0" indent="0" fontAlgn="base">
              <a:buNone/>
            </a:pPr>
            <a:r>
              <a:rPr lang="de-DE" sz="3800" dirty="0" smtClean="0">
                <a:solidFill>
                  <a:srgbClr val="534239"/>
                </a:solidFill>
                <a:latin typeface="American Typewriter"/>
                <a:cs typeface="American Typewriter"/>
              </a:rPr>
              <a:t>mich </a:t>
            </a:r>
            <a:r>
              <a:rPr lang="de-DE" sz="3800" dirty="0">
                <a:solidFill>
                  <a:srgbClr val="534239"/>
                </a:solidFill>
                <a:latin typeface="American Typewriter"/>
                <a:cs typeface="American Typewriter"/>
              </a:rPr>
              <a:t>bringen muss. </a:t>
            </a:r>
            <a:endParaRPr lang="de-DE" sz="3800" dirty="0" smtClean="0">
              <a:solidFill>
                <a:srgbClr val="534239"/>
              </a:solidFill>
              <a:latin typeface="American Typewriter"/>
              <a:cs typeface="American Typewriter"/>
            </a:endParaRPr>
          </a:p>
          <a:p>
            <a:pPr marL="0" indent="0" fontAlgn="base">
              <a:buNone/>
            </a:pPr>
            <a:r>
              <a:rPr lang="de-DE" b="0" i="0" dirty="0">
                <a:effectLst/>
              </a:rPr>
              <a:t> </a:t>
            </a:r>
            <a:r>
              <a:rPr lang="de-DE" b="0" i="0" dirty="0" smtClean="0">
                <a:effectLst/>
              </a:rPr>
              <a:t>                                                                  </a:t>
            </a:r>
            <a:r>
              <a:rPr lang="de-DE" sz="900" b="0" i="0" dirty="0" smtClean="0">
                <a:effectLst/>
              </a:rPr>
              <a:t>                                                                                                                         </a:t>
            </a:r>
            <a:r>
              <a:rPr lang="de-DE" sz="1800" b="0" i="0" dirty="0" smtClean="0">
                <a:effectLst/>
              </a:rPr>
              <a:t>    </a:t>
            </a:r>
          </a:p>
          <a:p>
            <a:pPr marL="0" indent="0">
              <a:buNone/>
            </a:pPr>
            <a:endParaRPr lang="de-DE"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18945" y="6045200"/>
            <a:ext cx="812800" cy="812800"/>
          </a:xfrm>
          <a:prstGeom prst="rect">
            <a:avLst/>
          </a:prstGeom>
        </p:spPr>
      </p:pic>
    </p:spTree>
    <p:extLst>
      <p:ext uri="{BB962C8B-B14F-4D97-AF65-F5344CB8AC3E}">
        <p14:creationId xmlns:p14="http://schemas.microsoft.com/office/powerpoint/2010/main" val="384156493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aemera">
  <a:themeElements>
    <a:clrScheme name="Haemer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emer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03F90-B65C-495F-BB22-425F4A0CDE3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FEB27F2-7429-47AC-A730-A62345C3E9E2}">
  <ds:schemaRefs>
    <ds:schemaRef ds:uri="http://schemas.microsoft.com/sharepoint/v3/contenttype/forms"/>
  </ds:schemaRefs>
</ds:datastoreItem>
</file>

<file path=customXml/itemProps3.xml><?xml version="1.0" encoding="utf-8"?>
<ds:datastoreItem xmlns:ds="http://schemas.openxmlformats.org/officeDocument/2006/customXml" ds:itemID="{87D2A73B-1F71-4BAE-A93C-6D38F49B4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Haemera.thmx</Template>
  <TotalTime>0</TotalTime>
  <Words>139</Words>
  <Application>Microsoft Macintosh PowerPoint</Application>
  <PresentationFormat>Bildschirmpräsentation (4:3)</PresentationFormat>
  <Paragraphs>5</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Haemera</vt:lpstr>
      <vt:lpstr>PowerPoint-Präsentation</vt:lpstr>
    </vt:vector>
  </TitlesOfParts>
  <Company>BrandNew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Beeli</dc:creator>
  <cp:lastModifiedBy>Chrisoula Giata</cp:lastModifiedBy>
  <cp:revision>5</cp:revision>
  <dcterms:created xsi:type="dcterms:W3CDTF">2021-06-07T14:33:10Z</dcterms:created>
  <dcterms:modified xsi:type="dcterms:W3CDTF">2021-06-23T18:07:25Z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