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4"/>
  </p:sldMasterIdLst>
  <p:sldIdLst>
    <p:sldId id="256" r:id="rId5"/>
    <p:sldId id="257" r:id="rId6"/>
    <p:sldId id="261" r:id="rId7"/>
    <p:sldId id="258" r:id="rId8"/>
    <p:sldId id="275" r:id="rId9"/>
    <p:sldId id="276" r:id="rId10"/>
    <p:sldId id="263" r:id="rId11"/>
    <p:sldId id="264" r:id="rId12"/>
    <p:sldId id="265" r:id="rId13"/>
    <p:sldId id="278" r:id="rId14"/>
    <p:sldId id="267" r:id="rId15"/>
    <p:sldId id="268" r:id="rId16"/>
    <p:sldId id="269" r:id="rId17"/>
    <p:sldId id="270" r:id="rId18"/>
    <p:sldId id="271" r:id="rId19"/>
    <p:sldId id="272" r:id="rId20"/>
    <p:sldId id="273" r:id="rId21"/>
    <p:sldId id="274"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6" r:id="rId39"/>
    <p:sldId id="297" r:id="rId40"/>
    <p:sldId id="298" r:id="rId41"/>
    <p:sldId id="299" r:id="rId42"/>
    <p:sldId id="300" r:id="rId43"/>
    <p:sldId id="301"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815DC3-BFAC-43E2-997C-819E689EEE3B}" v="3583" dt="2021-06-22T08:00:06.029"/>
    <p1510:client id="{CD35F329-EDF2-4D0F-B6E8-3E650C5A59C7}" v="4343" dt="2021-06-22T14:03:56.836"/>
    <p1510:client id="{F33A79AD-B0DF-48D7-99CF-07EFE2C6BC9B}" v="335" dt="2021-06-23T17:08:19.735"/>
    <p1510:client id="{FB70441B-02D4-41D8-B313-ECA32AE6A85E}" v="603" dt="2021-06-24T00:05:50.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25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ja Stocker" userId="S::sonja.stocker@schule-seengen.ch::da60e6ed-bc3d-48e0-954b-85b5cbccdc3a" providerId="AD" clId="Web-{F33A79AD-B0DF-48D7-99CF-07EFE2C6BC9B}"/>
    <pc:docChg chg="modSld">
      <pc:chgData name="Sonja Stocker" userId="S::sonja.stocker@schule-seengen.ch::da60e6ed-bc3d-48e0-954b-85b5cbccdc3a" providerId="AD" clId="Web-{F33A79AD-B0DF-48D7-99CF-07EFE2C6BC9B}" dt="2021-06-23T17:08:18.813" v="156" actId="20577"/>
      <pc:docMkLst>
        <pc:docMk/>
      </pc:docMkLst>
      <pc:sldChg chg="modSp">
        <pc:chgData name="Sonja Stocker" userId="S::sonja.stocker@schule-seengen.ch::da60e6ed-bc3d-48e0-954b-85b5cbccdc3a" providerId="AD" clId="Web-{F33A79AD-B0DF-48D7-99CF-07EFE2C6BC9B}" dt="2021-06-23T16:52:45.895" v="2" actId="20577"/>
        <pc:sldMkLst>
          <pc:docMk/>
          <pc:sldMk cId="2667213317" sldId="257"/>
        </pc:sldMkLst>
        <pc:spChg chg="mod">
          <ac:chgData name="Sonja Stocker" userId="S::sonja.stocker@schule-seengen.ch::da60e6ed-bc3d-48e0-954b-85b5cbccdc3a" providerId="AD" clId="Web-{F33A79AD-B0DF-48D7-99CF-07EFE2C6BC9B}" dt="2021-06-23T16:52:45.895" v="2" actId="20577"/>
          <ac:spMkLst>
            <pc:docMk/>
            <pc:sldMk cId="2667213317" sldId="257"/>
            <ac:spMk id="3" creationId="{7896BD2D-2814-4D07-B521-CAFACDA0A578}"/>
          </ac:spMkLst>
        </pc:spChg>
      </pc:sldChg>
      <pc:sldChg chg="modSp">
        <pc:chgData name="Sonja Stocker" userId="S::sonja.stocker@schule-seengen.ch::da60e6ed-bc3d-48e0-954b-85b5cbccdc3a" providerId="AD" clId="Web-{F33A79AD-B0DF-48D7-99CF-07EFE2C6BC9B}" dt="2021-06-23T16:53:23.521" v="10" actId="20577"/>
        <pc:sldMkLst>
          <pc:docMk/>
          <pc:sldMk cId="1866725906" sldId="261"/>
        </pc:sldMkLst>
        <pc:spChg chg="mod">
          <ac:chgData name="Sonja Stocker" userId="S::sonja.stocker@schule-seengen.ch::da60e6ed-bc3d-48e0-954b-85b5cbccdc3a" providerId="AD" clId="Web-{F33A79AD-B0DF-48D7-99CF-07EFE2C6BC9B}" dt="2021-06-23T16:53:23.521" v="10" actId="20577"/>
          <ac:spMkLst>
            <pc:docMk/>
            <pc:sldMk cId="1866725906" sldId="261"/>
            <ac:spMk id="3" creationId="{7896BD2D-2814-4D07-B521-CAFACDA0A578}"/>
          </ac:spMkLst>
        </pc:spChg>
      </pc:sldChg>
      <pc:sldChg chg="modSp">
        <pc:chgData name="Sonja Stocker" userId="S::sonja.stocker@schule-seengen.ch::da60e6ed-bc3d-48e0-954b-85b5cbccdc3a" providerId="AD" clId="Web-{F33A79AD-B0DF-48D7-99CF-07EFE2C6BC9B}" dt="2021-06-23T16:54:23.039" v="17" actId="20577"/>
        <pc:sldMkLst>
          <pc:docMk/>
          <pc:sldMk cId="973905043" sldId="263"/>
        </pc:sldMkLst>
        <pc:spChg chg="mod">
          <ac:chgData name="Sonja Stocker" userId="S::sonja.stocker@schule-seengen.ch::da60e6ed-bc3d-48e0-954b-85b5cbccdc3a" providerId="AD" clId="Web-{F33A79AD-B0DF-48D7-99CF-07EFE2C6BC9B}" dt="2021-06-23T16:54:23.039" v="17" actId="20577"/>
          <ac:spMkLst>
            <pc:docMk/>
            <pc:sldMk cId="973905043" sldId="263"/>
            <ac:spMk id="3" creationId="{7896BD2D-2814-4D07-B521-CAFACDA0A578}"/>
          </ac:spMkLst>
        </pc:spChg>
      </pc:sldChg>
      <pc:sldChg chg="modSp">
        <pc:chgData name="Sonja Stocker" userId="S::sonja.stocker@schule-seengen.ch::da60e6ed-bc3d-48e0-954b-85b5cbccdc3a" providerId="AD" clId="Web-{F33A79AD-B0DF-48D7-99CF-07EFE2C6BC9B}" dt="2021-06-23T16:55:12.478" v="25" actId="20577"/>
        <pc:sldMkLst>
          <pc:docMk/>
          <pc:sldMk cId="3465070477" sldId="264"/>
        </pc:sldMkLst>
        <pc:spChg chg="mod">
          <ac:chgData name="Sonja Stocker" userId="S::sonja.stocker@schule-seengen.ch::da60e6ed-bc3d-48e0-954b-85b5cbccdc3a" providerId="AD" clId="Web-{F33A79AD-B0DF-48D7-99CF-07EFE2C6BC9B}" dt="2021-06-23T16:55:12.478" v="25" actId="20577"/>
          <ac:spMkLst>
            <pc:docMk/>
            <pc:sldMk cId="3465070477" sldId="264"/>
            <ac:spMk id="3" creationId="{7896BD2D-2814-4D07-B521-CAFACDA0A578}"/>
          </ac:spMkLst>
        </pc:spChg>
      </pc:sldChg>
      <pc:sldChg chg="modSp">
        <pc:chgData name="Sonja Stocker" userId="S::sonja.stocker@schule-seengen.ch::da60e6ed-bc3d-48e0-954b-85b5cbccdc3a" providerId="AD" clId="Web-{F33A79AD-B0DF-48D7-99CF-07EFE2C6BC9B}" dt="2021-06-23T16:55:26.306" v="28" actId="20577"/>
        <pc:sldMkLst>
          <pc:docMk/>
          <pc:sldMk cId="202477826" sldId="265"/>
        </pc:sldMkLst>
        <pc:spChg chg="mod">
          <ac:chgData name="Sonja Stocker" userId="S::sonja.stocker@schule-seengen.ch::da60e6ed-bc3d-48e0-954b-85b5cbccdc3a" providerId="AD" clId="Web-{F33A79AD-B0DF-48D7-99CF-07EFE2C6BC9B}" dt="2021-06-23T16:55:26.306" v="28" actId="20577"/>
          <ac:spMkLst>
            <pc:docMk/>
            <pc:sldMk cId="202477826" sldId="265"/>
            <ac:spMk id="3" creationId="{7896BD2D-2814-4D07-B521-CAFACDA0A578}"/>
          </ac:spMkLst>
        </pc:spChg>
      </pc:sldChg>
      <pc:sldChg chg="modSp">
        <pc:chgData name="Sonja Stocker" userId="S::sonja.stocker@schule-seengen.ch::da60e6ed-bc3d-48e0-954b-85b5cbccdc3a" providerId="AD" clId="Web-{F33A79AD-B0DF-48D7-99CF-07EFE2C6BC9B}" dt="2021-06-23T16:56:49.402" v="41" actId="20577"/>
        <pc:sldMkLst>
          <pc:docMk/>
          <pc:sldMk cId="1709741008" sldId="267"/>
        </pc:sldMkLst>
        <pc:spChg chg="mod">
          <ac:chgData name="Sonja Stocker" userId="S::sonja.stocker@schule-seengen.ch::da60e6ed-bc3d-48e0-954b-85b5cbccdc3a" providerId="AD" clId="Web-{F33A79AD-B0DF-48D7-99CF-07EFE2C6BC9B}" dt="2021-06-23T16:56:49.402" v="41" actId="20577"/>
          <ac:spMkLst>
            <pc:docMk/>
            <pc:sldMk cId="1709741008" sldId="267"/>
            <ac:spMk id="3" creationId="{7896BD2D-2814-4D07-B521-CAFACDA0A578}"/>
          </ac:spMkLst>
        </pc:spChg>
      </pc:sldChg>
      <pc:sldChg chg="modSp">
        <pc:chgData name="Sonja Stocker" userId="S::sonja.stocker@schule-seengen.ch::da60e6ed-bc3d-48e0-954b-85b5cbccdc3a" providerId="AD" clId="Web-{F33A79AD-B0DF-48D7-99CF-07EFE2C6BC9B}" dt="2021-06-23T16:57:09.653" v="45" actId="20577"/>
        <pc:sldMkLst>
          <pc:docMk/>
          <pc:sldMk cId="2543002318" sldId="268"/>
        </pc:sldMkLst>
        <pc:spChg chg="mod">
          <ac:chgData name="Sonja Stocker" userId="S::sonja.stocker@schule-seengen.ch::da60e6ed-bc3d-48e0-954b-85b5cbccdc3a" providerId="AD" clId="Web-{F33A79AD-B0DF-48D7-99CF-07EFE2C6BC9B}" dt="2021-06-23T16:57:09.653" v="45" actId="20577"/>
          <ac:spMkLst>
            <pc:docMk/>
            <pc:sldMk cId="2543002318" sldId="268"/>
            <ac:spMk id="3" creationId="{7896BD2D-2814-4D07-B521-CAFACDA0A578}"/>
          </ac:spMkLst>
        </pc:spChg>
      </pc:sldChg>
      <pc:sldChg chg="modSp">
        <pc:chgData name="Sonja Stocker" userId="S::sonja.stocker@schule-seengen.ch::da60e6ed-bc3d-48e0-954b-85b5cbccdc3a" providerId="AD" clId="Web-{F33A79AD-B0DF-48D7-99CF-07EFE2C6BC9B}" dt="2021-06-23T16:57:34.950" v="49" actId="20577"/>
        <pc:sldMkLst>
          <pc:docMk/>
          <pc:sldMk cId="1399116768" sldId="270"/>
        </pc:sldMkLst>
        <pc:spChg chg="mod">
          <ac:chgData name="Sonja Stocker" userId="S::sonja.stocker@schule-seengen.ch::da60e6ed-bc3d-48e0-954b-85b5cbccdc3a" providerId="AD" clId="Web-{F33A79AD-B0DF-48D7-99CF-07EFE2C6BC9B}" dt="2021-06-23T16:57:34.950" v="49" actId="20577"/>
          <ac:spMkLst>
            <pc:docMk/>
            <pc:sldMk cId="1399116768" sldId="270"/>
            <ac:spMk id="3" creationId="{7896BD2D-2814-4D07-B521-CAFACDA0A578}"/>
          </ac:spMkLst>
        </pc:spChg>
      </pc:sldChg>
      <pc:sldChg chg="modSp">
        <pc:chgData name="Sonja Stocker" userId="S::sonja.stocker@schule-seengen.ch::da60e6ed-bc3d-48e0-954b-85b5cbccdc3a" providerId="AD" clId="Web-{F33A79AD-B0DF-48D7-99CF-07EFE2C6BC9B}" dt="2021-06-23T16:58:03.451" v="52" actId="20577"/>
        <pc:sldMkLst>
          <pc:docMk/>
          <pc:sldMk cId="2935350377" sldId="272"/>
        </pc:sldMkLst>
        <pc:spChg chg="mod">
          <ac:chgData name="Sonja Stocker" userId="S::sonja.stocker@schule-seengen.ch::da60e6ed-bc3d-48e0-954b-85b5cbccdc3a" providerId="AD" clId="Web-{F33A79AD-B0DF-48D7-99CF-07EFE2C6BC9B}" dt="2021-06-23T16:58:03.451" v="52" actId="20577"/>
          <ac:spMkLst>
            <pc:docMk/>
            <pc:sldMk cId="2935350377" sldId="272"/>
            <ac:spMk id="3" creationId="{7896BD2D-2814-4D07-B521-CAFACDA0A578}"/>
          </ac:spMkLst>
        </pc:spChg>
      </pc:sldChg>
      <pc:sldChg chg="modSp">
        <pc:chgData name="Sonja Stocker" userId="S::sonja.stocker@schule-seengen.ch::da60e6ed-bc3d-48e0-954b-85b5cbccdc3a" providerId="AD" clId="Web-{F33A79AD-B0DF-48D7-99CF-07EFE2C6BC9B}" dt="2021-06-23T16:59:33.845" v="79" actId="20577"/>
        <pc:sldMkLst>
          <pc:docMk/>
          <pc:sldMk cId="2786131476" sldId="273"/>
        </pc:sldMkLst>
        <pc:spChg chg="mod">
          <ac:chgData name="Sonja Stocker" userId="S::sonja.stocker@schule-seengen.ch::da60e6ed-bc3d-48e0-954b-85b5cbccdc3a" providerId="AD" clId="Web-{F33A79AD-B0DF-48D7-99CF-07EFE2C6BC9B}" dt="2021-06-23T16:59:33.845" v="79" actId="20577"/>
          <ac:spMkLst>
            <pc:docMk/>
            <pc:sldMk cId="2786131476" sldId="273"/>
            <ac:spMk id="3" creationId="{7896BD2D-2814-4D07-B521-CAFACDA0A578}"/>
          </ac:spMkLst>
        </pc:spChg>
      </pc:sldChg>
      <pc:sldChg chg="modSp">
        <pc:chgData name="Sonja Stocker" userId="S::sonja.stocker@schule-seengen.ch::da60e6ed-bc3d-48e0-954b-85b5cbccdc3a" providerId="AD" clId="Web-{F33A79AD-B0DF-48D7-99CF-07EFE2C6BC9B}" dt="2021-06-23T17:00:06.721" v="85" actId="20577"/>
        <pc:sldMkLst>
          <pc:docMk/>
          <pc:sldMk cId="511868977" sldId="274"/>
        </pc:sldMkLst>
        <pc:spChg chg="mod">
          <ac:chgData name="Sonja Stocker" userId="S::sonja.stocker@schule-seengen.ch::da60e6ed-bc3d-48e0-954b-85b5cbccdc3a" providerId="AD" clId="Web-{F33A79AD-B0DF-48D7-99CF-07EFE2C6BC9B}" dt="2021-06-23T17:00:06.721" v="85" actId="20577"/>
          <ac:spMkLst>
            <pc:docMk/>
            <pc:sldMk cId="511868977" sldId="274"/>
            <ac:spMk id="3" creationId="{7896BD2D-2814-4D07-B521-CAFACDA0A578}"/>
          </ac:spMkLst>
        </pc:spChg>
      </pc:sldChg>
      <pc:sldChg chg="modSp">
        <pc:chgData name="Sonja Stocker" userId="S::sonja.stocker@schule-seengen.ch::da60e6ed-bc3d-48e0-954b-85b5cbccdc3a" providerId="AD" clId="Web-{F33A79AD-B0DF-48D7-99CF-07EFE2C6BC9B}" dt="2021-06-23T16:54:14.710" v="16" actId="20577"/>
        <pc:sldMkLst>
          <pc:docMk/>
          <pc:sldMk cId="2932187779" sldId="276"/>
        </pc:sldMkLst>
        <pc:spChg chg="mod">
          <ac:chgData name="Sonja Stocker" userId="S::sonja.stocker@schule-seengen.ch::da60e6ed-bc3d-48e0-954b-85b5cbccdc3a" providerId="AD" clId="Web-{F33A79AD-B0DF-48D7-99CF-07EFE2C6BC9B}" dt="2021-06-23T16:54:14.710" v="16" actId="20577"/>
          <ac:spMkLst>
            <pc:docMk/>
            <pc:sldMk cId="2932187779" sldId="276"/>
            <ac:spMk id="2" creationId="{00000000-0000-0000-0000-000000000000}"/>
          </ac:spMkLst>
        </pc:spChg>
      </pc:sldChg>
      <pc:sldChg chg="modSp">
        <pc:chgData name="Sonja Stocker" userId="S::sonja.stocker@schule-seengen.ch::da60e6ed-bc3d-48e0-954b-85b5cbccdc3a" providerId="AD" clId="Web-{F33A79AD-B0DF-48D7-99CF-07EFE2C6BC9B}" dt="2021-06-23T16:56:01.557" v="34" actId="20577"/>
        <pc:sldMkLst>
          <pc:docMk/>
          <pc:sldMk cId="3164343804" sldId="278"/>
        </pc:sldMkLst>
        <pc:spChg chg="mod">
          <ac:chgData name="Sonja Stocker" userId="S::sonja.stocker@schule-seengen.ch::da60e6ed-bc3d-48e0-954b-85b5cbccdc3a" providerId="AD" clId="Web-{F33A79AD-B0DF-48D7-99CF-07EFE2C6BC9B}" dt="2021-06-23T16:56:01.557" v="34" actId="20577"/>
          <ac:spMkLst>
            <pc:docMk/>
            <pc:sldMk cId="3164343804" sldId="278"/>
            <ac:spMk id="2" creationId="{00000000-0000-0000-0000-000000000000}"/>
          </ac:spMkLst>
        </pc:spChg>
      </pc:sldChg>
      <pc:sldChg chg="modSp">
        <pc:chgData name="Sonja Stocker" userId="S::sonja.stocker@schule-seengen.ch::da60e6ed-bc3d-48e0-954b-85b5cbccdc3a" providerId="AD" clId="Web-{F33A79AD-B0DF-48D7-99CF-07EFE2C6BC9B}" dt="2021-06-23T17:01:11.191" v="99" actId="20577"/>
        <pc:sldMkLst>
          <pc:docMk/>
          <pc:sldMk cId="1882882788" sldId="281"/>
        </pc:sldMkLst>
        <pc:spChg chg="mod">
          <ac:chgData name="Sonja Stocker" userId="S::sonja.stocker@schule-seengen.ch::da60e6ed-bc3d-48e0-954b-85b5cbccdc3a" providerId="AD" clId="Web-{F33A79AD-B0DF-48D7-99CF-07EFE2C6BC9B}" dt="2021-06-23T17:01:11.191" v="99" actId="20577"/>
          <ac:spMkLst>
            <pc:docMk/>
            <pc:sldMk cId="1882882788" sldId="281"/>
            <ac:spMk id="2" creationId="{45F6D286-F388-4C6E-975E-1BB81E92025F}"/>
          </ac:spMkLst>
        </pc:spChg>
      </pc:sldChg>
      <pc:sldChg chg="modSp">
        <pc:chgData name="Sonja Stocker" userId="S::sonja.stocker@schule-seengen.ch::da60e6ed-bc3d-48e0-954b-85b5cbccdc3a" providerId="AD" clId="Web-{F33A79AD-B0DF-48D7-99CF-07EFE2C6BC9B}" dt="2021-06-23T17:02:57.991" v="108" actId="20577"/>
        <pc:sldMkLst>
          <pc:docMk/>
          <pc:sldMk cId="3242029342" sldId="285"/>
        </pc:sldMkLst>
        <pc:spChg chg="mod">
          <ac:chgData name="Sonja Stocker" userId="S::sonja.stocker@schule-seengen.ch::da60e6ed-bc3d-48e0-954b-85b5cbccdc3a" providerId="AD" clId="Web-{F33A79AD-B0DF-48D7-99CF-07EFE2C6BC9B}" dt="2021-06-23T17:02:57.991" v="108" actId="20577"/>
          <ac:spMkLst>
            <pc:docMk/>
            <pc:sldMk cId="3242029342" sldId="285"/>
            <ac:spMk id="2" creationId="{80B870D2-E78A-4CF4-A1E5-D1A26BBDCE9A}"/>
          </ac:spMkLst>
        </pc:spChg>
      </pc:sldChg>
      <pc:sldChg chg="modSp">
        <pc:chgData name="Sonja Stocker" userId="S::sonja.stocker@schule-seengen.ch::da60e6ed-bc3d-48e0-954b-85b5cbccdc3a" providerId="AD" clId="Web-{F33A79AD-B0DF-48D7-99CF-07EFE2C6BC9B}" dt="2021-06-23T17:03:22.586" v="109" actId="20577"/>
        <pc:sldMkLst>
          <pc:docMk/>
          <pc:sldMk cId="300692181" sldId="287"/>
        </pc:sldMkLst>
        <pc:spChg chg="mod">
          <ac:chgData name="Sonja Stocker" userId="S::sonja.stocker@schule-seengen.ch::da60e6ed-bc3d-48e0-954b-85b5cbccdc3a" providerId="AD" clId="Web-{F33A79AD-B0DF-48D7-99CF-07EFE2C6BC9B}" dt="2021-06-23T17:03:22.586" v="109" actId="20577"/>
          <ac:spMkLst>
            <pc:docMk/>
            <pc:sldMk cId="300692181" sldId="287"/>
            <ac:spMk id="2" creationId="{80B870D2-E78A-4CF4-A1E5-D1A26BBDCE9A}"/>
          </ac:spMkLst>
        </pc:spChg>
      </pc:sldChg>
      <pc:sldChg chg="modSp">
        <pc:chgData name="Sonja Stocker" userId="S::sonja.stocker@schule-seengen.ch::da60e6ed-bc3d-48e0-954b-85b5cbccdc3a" providerId="AD" clId="Web-{F33A79AD-B0DF-48D7-99CF-07EFE2C6BC9B}" dt="2021-06-23T17:04:04.337" v="114" actId="20577"/>
        <pc:sldMkLst>
          <pc:docMk/>
          <pc:sldMk cId="2749427049" sldId="289"/>
        </pc:sldMkLst>
        <pc:spChg chg="mod">
          <ac:chgData name="Sonja Stocker" userId="S::sonja.stocker@schule-seengen.ch::da60e6ed-bc3d-48e0-954b-85b5cbccdc3a" providerId="AD" clId="Web-{F33A79AD-B0DF-48D7-99CF-07EFE2C6BC9B}" dt="2021-06-23T17:04:04.337" v="114" actId="20577"/>
          <ac:spMkLst>
            <pc:docMk/>
            <pc:sldMk cId="2749427049" sldId="289"/>
            <ac:spMk id="2" creationId="{80B870D2-E78A-4CF4-A1E5-D1A26BBDCE9A}"/>
          </ac:spMkLst>
        </pc:spChg>
      </pc:sldChg>
      <pc:sldChg chg="modSp">
        <pc:chgData name="Sonja Stocker" userId="S::sonja.stocker@schule-seengen.ch::da60e6ed-bc3d-48e0-954b-85b5cbccdc3a" providerId="AD" clId="Web-{F33A79AD-B0DF-48D7-99CF-07EFE2C6BC9B}" dt="2021-06-23T17:04:09.884" v="116" actId="20577"/>
        <pc:sldMkLst>
          <pc:docMk/>
          <pc:sldMk cId="107759620" sldId="290"/>
        </pc:sldMkLst>
        <pc:spChg chg="mod">
          <ac:chgData name="Sonja Stocker" userId="S::sonja.stocker@schule-seengen.ch::da60e6ed-bc3d-48e0-954b-85b5cbccdc3a" providerId="AD" clId="Web-{F33A79AD-B0DF-48D7-99CF-07EFE2C6BC9B}" dt="2021-06-23T17:04:09.884" v="116" actId="20577"/>
          <ac:spMkLst>
            <pc:docMk/>
            <pc:sldMk cId="107759620" sldId="290"/>
            <ac:spMk id="2" creationId="{80B870D2-E78A-4CF4-A1E5-D1A26BBDCE9A}"/>
          </ac:spMkLst>
        </pc:spChg>
      </pc:sldChg>
      <pc:sldChg chg="modSp">
        <pc:chgData name="Sonja Stocker" userId="S::sonja.stocker@schule-seengen.ch::da60e6ed-bc3d-48e0-954b-85b5cbccdc3a" providerId="AD" clId="Web-{F33A79AD-B0DF-48D7-99CF-07EFE2C6BC9B}" dt="2021-06-23T17:04:35.150" v="118" actId="20577"/>
        <pc:sldMkLst>
          <pc:docMk/>
          <pc:sldMk cId="3892903494" sldId="292"/>
        </pc:sldMkLst>
        <pc:spChg chg="mod">
          <ac:chgData name="Sonja Stocker" userId="S::sonja.stocker@schule-seengen.ch::da60e6ed-bc3d-48e0-954b-85b5cbccdc3a" providerId="AD" clId="Web-{F33A79AD-B0DF-48D7-99CF-07EFE2C6BC9B}" dt="2021-06-23T17:04:35.150" v="118" actId="20577"/>
          <ac:spMkLst>
            <pc:docMk/>
            <pc:sldMk cId="3892903494" sldId="292"/>
            <ac:spMk id="2" creationId="{80B870D2-E78A-4CF4-A1E5-D1A26BBDCE9A}"/>
          </ac:spMkLst>
        </pc:spChg>
      </pc:sldChg>
      <pc:sldChg chg="modSp">
        <pc:chgData name="Sonja Stocker" userId="S::sonja.stocker@schule-seengen.ch::da60e6ed-bc3d-48e0-954b-85b5cbccdc3a" providerId="AD" clId="Web-{F33A79AD-B0DF-48D7-99CF-07EFE2C6BC9B}" dt="2021-06-23T17:04:46.697" v="119" actId="20577"/>
        <pc:sldMkLst>
          <pc:docMk/>
          <pc:sldMk cId="2806302998" sldId="293"/>
        </pc:sldMkLst>
        <pc:spChg chg="mod">
          <ac:chgData name="Sonja Stocker" userId="S::sonja.stocker@schule-seengen.ch::da60e6ed-bc3d-48e0-954b-85b5cbccdc3a" providerId="AD" clId="Web-{F33A79AD-B0DF-48D7-99CF-07EFE2C6BC9B}" dt="2021-06-23T17:04:46.697" v="119" actId="20577"/>
          <ac:spMkLst>
            <pc:docMk/>
            <pc:sldMk cId="2806302998" sldId="293"/>
            <ac:spMk id="2" creationId="{80B870D2-E78A-4CF4-A1E5-D1A26BBDCE9A}"/>
          </ac:spMkLst>
        </pc:spChg>
      </pc:sldChg>
      <pc:sldChg chg="modSp">
        <pc:chgData name="Sonja Stocker" userId="S::sonja.stocker@schule-seengen.ch::da60e6ed-bc3d-48e0-954b-85b5cbccdc3a" providerId="AD" clId="Web-{F33A79AD-B0DF-48D7-99CF-07EFE2C6BC9B}" dt="2021-06-23T17:05:44.418" v="130" actId="20577"/>
        <pc:sldMkLst>
          <pc:docMk/>
          <pc:sldMk cId="546136661" sldId="294"/>
        </pc:sldMkLst>
        <pc:spChg chg="mod">
          <ac:chgData name="Sonja Stocker" userId="S::sonja.stocker@schule-seengen.ch::da60e6ed-bc3d-48e0-954b-85b5cbccdc3a" providerId="AD" clId="Web-{F33A79AD-B0DF-48D7-99CF-07EFE2C6BC9B}" dt="2021-06-23T17:05:44.418" v="130" actId="20577"/>
          <ac:spMkLst>
            <pc:docMk/>
            <pc:sldMk cId="546136661" sldId="294"/>
            <ac:spMk id="2" creationId="{80B870D2-E78A-4CF4-A1E5-D1A26BBDCE9A}"/>
          </ac:spMkLst>
        </pc:spChg>
      </pc:sldChg>
      <pc:sldChg chg="modSp">
        <pc:chgData name="Sonja Stocker" userId="S::sonja.stocker@schule-seengen.ch::da60e6ed-bc3d-48e0-954b-85b5cbccdc3a" providerId="AD" clId="Web-{F33A79AD-B0DF-48D7-99CF-07EFE2C6BC9B}" dt="2021-06-23T17:06:17.138" v="137" actId="20577"/>
        <pc:sldMkLst>
          <pc:docMk/>
          <pc:sldMk cId="1516121314" sldId="296"/>
        </pc:sldMkLst>
        <pc:spChg chg="mod">
          <ac:chgData name="Sonja Stocker" userId="S::sonja.stocker@schule-seengen.ch::da60e6ed-bc3d-48e0-954b-85b5cbccdc3a" providerId="AD" clId="Web-{F33A79AD-B0DF-48D7-99CF-07EFE2C6BC9B}" dt="2021-06-23T17:06:17.138" v="137" actId="20577"/>
          <ac:spMkLst>
            <pc:docMk/>
            <pc:sldMk cId="1516121314" sldId="296"/>
            <ac:spMk id="2" creationId="{80B870D2-E78A-4CF4-A1E5-D1A26BBDCE9A}"/>
          </ac:spMkLst>
        </pc:spChg>
      </pc:sldChg>
      <pc:sldChg chg="modSp">
        <pc:chgData name="Sonja Stocker" userId="S::sonja.stocker@schule-seengen.ch::da60e6ed-bc3d-48e0-954b-85b5cbccdc3a" providerId="AD" clId="Web-{F33A79AD-B0DF-48D7-99CF-07EFE2C6BC9B}" dt="2021-06-23T17:06:38.295" v="141" actId="20577"/>
        <pc:sldMkLst>
          <pc:docMk/>
          <pc:sldMk cId="575897131" sldId="297"/>
        </pc:sldMkLst>
        <pc:spChg chg="mod">
          <ac:chgData name="Sonja Stocker" userId="S::sonja.stocker@schule-seengen.ch::da60e6ed-bc3d-48e0-954b-85b5cbccdc3a" providerId="AD" clId="Web-{F33A79AD-B0DF-48D7-99CF-07EFE2C6BC9B}" dt="2021-06-23T17:06:38.295" v="141" actId="20577"/>
          <ac:spMkLst>
            <pc:docMk/>
            <pc:sldMk cId="575897131" sldId="297"/>
            <ac:spMk id="2" creationId="{750F586A-3584-4BE5-A727-68F2B0A31578}"/>
          </ac:spMkLst>
        </pc:spChg>
      </pc:sldChg>
      <pc:sldChg chg="modSp">
        <pc:chgData name="Sonja Stocker" userId="S::sonja.stocker@schule-seengen.ch::da60e6ed-bc3d-48e0-954b-85b5cbccdc3a" providerId="AD" clId="Web-{F33A79AD-B0DF-48D7-99CF-07EFE2C6BC9B}" dt="2021-06-23T17:06:50.951" v="142" actId="20577"/>
        <pc:sldMkLst>
          <pc:docMk/>
          <pc:sldMk cId="1078189571" sldId="298"/>
        </pc:sldMkLst>
        <pc:spChg chg="mod">
          <ac:chgData name="Sonja Stocker" userId="S::sonja.stocker@schule-seengen.ch::da60e6ed-bc3d-48e0-954b-85b5cbccdc3a" providerId="AD" clId="Web-{F33A79AD-B0DF-48D7-99CF-07EFE2C6BC9B}" dt="2021-06-23T17:06:50.951" v="142" actId="20577"/>
          <ac:spMkLst>
            <pc:docMk/>
            <pc:sldMk cId="1078189571" sldId="298"/>
            <ac:spMk id="4" creationId="{5BE48563-BE75-4233-97FC-A86BA81CDC88}"/>
          </ac:spMkLst>
        </pc:spChg>
      </pc:sldChg>
      <pc:sldChg chg="modSp">
        <pc:chgData name="Sonja Stocker" userId="S::sonja.stocker@schule-seengen.ch::da60e6ed-bc3d-48e0-954b-85b5cbccdc3a" providerId="AD" clId="Web-{F33A79AD-B0DF-48D7-99CF-07EFE2C6BC9B}" dt="2021-06-23T17:07:51.719" v="151" actId="20577"/>
        <pc:sldMkLst>
          <pc:docMk/>
          <pc:sldMk cId="1984623889" sldId="303"/>
        </pc:sldMkLst>
        <pc:spChg chg="mod">
          <ac:chgData name="Sonja Stocker" userId="S::sonja.stocker@schule-seengen.ch::da60e6ed-bc3d-48e0-954b-85b5cbccdc3a" providerId="AD" clId="Web-{F33A79AD-B0DF-48D7-99CF-07EFE2C6BC9B}" dt="2021-06-23T17:07:51.719" v="151" actId="20577"/>
          <ac:spMkLst>
            <pc:docMk/>
            <pc:sldMk cId="1984623889" sldId="303"/>
            <ac:spMk id="2" creationId="{750F586A-3584-4BE5-A727-68F2B0A31578}"/>
          </ac:spMkLst>
        </pc:spChg>
      </pc:sldChg>
      <pc:sldChg chg="modSp">
        <pc:chgData name="Sonja Stocker" userId="S::sonja.stocker@schule-seengen.ch::da60e6ed-bc3d-48e0-954b-85b5cbccdc3a" providerId="AD" clId="Web-{F33A79AD-B0DF-48D7-99CF-07EFE2C6BC9B}" dt="2021-06-23T17:07:29.030" v="144" actId="20577"/>
        <pc:sldMkLst>
          <pc:docMk/>
          <pc:sldMk cId="2079268935" sldId="304"/>
        </pc:sldMkLst>
        <pc:spChg chg="mod">
          <ac:chgData name="Sonja Stocker" userId="S::sonja.stocker@schule-seengen.ch::da60e6ed-bc3d-48e0-954b-85b5cbccdc3a" providerId="AD" clId="Web-{F33A79AD-B0DF-48D7-99CF-07EFE2C6BC9B}" dt="2021-06-23T17:07:29.030" v="144" actId="20577"/>
          <ac:spMkLst>
            <pc:docMk/>
            <pc:sldMk cId="2079268935" sldId="304"/>
            <ac:spMk id="2" creationId="{750F586A-3584-4BE5-A727-68F2B0A31578}"/>
          </ac:spMkLst>
        </pc:spChg>
      </pc:sldChg>
      <pc:sldChg chg="modSp">
        <pc:chgData name="Sonja Stocker" userId="S::sonja.stocker@schule-seengen.ch::da60e6ed-bc3d-48e0-954b-85b5cbccdc3a" providerId="AD" clId="Web-{F33A79AD-B0DF-48D7-99CF-07EFE2C6BC9B}" dt="2021-06-23T17:08:00.547" v="152" actId="20577"/>
        <pc:sldMkLst>
          <pc:docMk/>
          <pc:sldMk cId="2964162512" sldId="305"/>
        </pc:sldMkLst>
        <pc:spChg chg="mod">
          <ac:chgData name="Sonja Stocker" userId="S::sonja.stocker@schule-seengen.ch::da60e6ed-bc3d-48e0-954b-85b5cbccdc3a" providerId="AD" clId="Web-{F33A79AD-B0DF-48D7-99CF-07EFE2C6BC9B}" dt="2021-06-23T17:08:00.547" v="152" actId="20577"/>
          <ac:spMkLst>
            <pc:docMk/>
            <pc:sldMk cId="2964162512" sldId="305"/>
            <ac:spMk id="2" creationId="{750F586A-3584-4BE5-A727-68F2B0A31578}"/>
          </ac:spMkLst>
        </pc:spChg>
      </pc:sldChg>
      <pc:sldChg chg="modSp">
        <pc:chgData name="Sonja Stocker" userId="S::sonja.stocker@schule-seengen.ch::da60e6ed-bc3d-48e0-954b-85b5cbccdc3a" providerId="AD" clId="Web-{F33A79AD-B0DF-48D7-99CF-07EFE2C6BC9B}" dt="2021-06-23T17:08:18.813" v="156" actId="20577"/>
        <pc:sldMkLst>
          <pc:docMk/>
          <pc:sldMk cId="2672359865" sldId="306"/>
        </pc:sldMkLst>
        <pc:spChg chg="mod">
          <ac:chgData name="Sonja Stocker" userId="S::sonja.stocker@schule-seengen.ch::da60e6ed-bc3d-48e0-954b-85b5cbccdc3a" providerId="AD" clId="Web-{F33A79AD-B0DF-48D7-99CF-07EFE2C6BC9B}" dt="2021-06-23T17:08:18.813" v="156" actId="20577"/>
          <ac:spMkLst>
            <pc:docMk/>
            <pc:sldMk cId="2672359865" sldId="306"/>
            <ac:spMk id="2" creationId="{750F586A-3584-4BE5-A727-68F2B0A31578}"/>
          </ac:spMkLst>
        </pc:spChg>
      </pc:sldChg>
    </pc:docChg>
  </pc:docChgLst>
  <pc:docChgLst>
    <pc:chgData name="Jerome Scheidegger" userId="S::jerome.scheidegger@stud.schule-seengen.ch::4e4ad278-d51c-4c27-a2a7-5584dd39f4df" providerId="AD" clId="Web-{CD35F329-EDF2-4D0F-B6E8-3E650C5A59C7}"/>
    <pc:docChg chg="addSld delSld modSld">
      <pc:chgData name="Jerome Scheidegger" userId="S::jerome.scheidegger@stud.schule-seengen.ch::4e4ad278-d51c-4c27-a2a7-5584dd39f4df" providerId="AD" clId="Web-{CD35F329-EDF2-4D0F-B6E8-3E650C5A59C7}" dt="2021-06-22T14:03:56.836" v="2163"/>
      <pc:docMkLst>
        <pc:docMk/>
      </pc:docMkLst>
      <pc:sldChg chg="modSp">
        <pc:chgData name="Jerome Scheidegger" userId="S::jerome.scheidegger@stud.schule-seengen.ch::4e4ad278-d51c-4c27-a2a7-5584dd39f4df" providerId="AD" clId="Web-{CD35F329-EDF2-4D0F-B6E8-3E650C5A59C7}" dt="2021-06-22T13:21:25.351" v="313" actId="20577"/>
        <pc:sldMkLst>
          <pc:docMk/>
          <pc:sldMk cId="336908918" sldId="291"/>
        </pc:sldMkLst>
        <pc:spChg chg="mod">
          <ac:chgData name="Jerome Scheidegger" userId="S::jerome.scheidegger@stud.schule-seengen.ch::4e4ad278-d51c-4c27-a2a7-5584dd39f4df" providerId="AD" clId="Web-{CD35F329-EDF2-4D0F-B6E8-3E650C5A59C7}" dt="2021-06-22T13:21:25.351" v="313" actId="20577"/>
          <ac:spMkLst>
            <pc:docMk/>
            <pc:sldMk cId="336908918" sldId="291"/>
            <ac:spMk id="2" creationId="{80B870D2-E78A-4CF4-A1E5-D1A26BBDCE9A}"/>
          </ac:spMkLst>
        </pc:spChg>
      </pc:sldChg>
      <pc:sldChg chg="modSp">
        <pc:chgData name="Jerome Scheidegger" userId="S::jerome.scheidegger@stud.schule-seengen.ch::4e4ad278-d51c-4c27-a2a7-5584dd39f4df" providerId="AD" clId="Web-{CD35F329-EDF2-4D0F-B6E8-3E650C5A59C7}" dt="2021-06-22T13:17:10.409" v="92" actId="20577"/>
        <pc:sldMkLst>
          <pc:docMk/>
          <pc:sldMk cId="2806302998" sldId="293"/>
        </pc:sldMkLst>
        <pc:spChg chg="mod">
          <ac:chgData name="Jerome Scheidegger" userId="S::jerome.scheidegger@stud.schule-seengen.ch::4e4ad278-d51c-4c27-a2a7-5584dd39f4df" providerId="AD" clId="Web-{CD35F329-EDF2-4D0F-B6E8-3E650C5A59C7}" dt="2021-06-22T13:17:10.409" v="92" actId="20577"/>
          <ac:spMkLst>
            <pc:docMk/>
            <pc:sldMk cId="2806302998" sldId="293"/>
            <ac:spMk id="2" creationId="{80B870D2-E78A-4CF4-A1E5-D1A26BBDCE9A}"/>
          </ac:spMkLst>
        </pc:spChg>
      </pc:sldChg>
      <pc:sldChg chg="modSp">
        <pc:chgData name="Jerome Scheidegger" userId="S::jerome.scheidegger@stud.schule-seengen.ch::4e4ad278-d51c-4c27-a2a7-5584dd39f4df" providerId="AD" clId="Web-{CD35F329-EDF2-4D0F-B6E8-3E650C5A59C7}" dt="2021-06-22T13:20:12.725" v="312" actId="20577"/>
        <pc:sldMkLst>
          <pc:docMk/>
          <pc:sldMk cId="546136661" sldId="294"/>
        </pc:sldMkLst>
        <pc:spChg chg="mod">
          <ac:chgData name="Jerome Scheidegger" userId="S::jerome.scheidegger@stud.schule-seengen.ch::4e4ad278-d51c-4c27-a2a7-5584dd39f4df" providerId="AD" clId="Web-{CD35F329-EDF2-4D0F-B6E8-3E650C5A59C7}" dt="2021-06-22T13:20:12.725" v="312" actId="20577"/>
          <ac:spMkLst>
            <pc:docMk/>
            <pc:sldMk cId="546136661" sldId="294"/>
            <ac:spMk id="2" creationId="{80B870D2-E78A-4CF4-A1E5-D1A26BBDCE9A}"/>
          </ac:spMkLst>
        </pc:spChg>
      </pc:sldChg>
      <pc:sldChg chg="modSp del">
        <pc:chgData name="Jerome Scheidegger" userId="S::jerome.scheidegger@stud.schule-seengen.ch::4e4ad278-d51c-4c27-a2a7-5584dd39f4df" providerId="AD" clId="Web-{CD35F329-EDF2-4D0F-B6E8-3E650C5A59C7}" dt="2021-06-22T13:21:50.571" v="315"/>
        <pc:sldMkLst>
          <pc:docMk/>
          <pc:sldMk cId="2787054983" sldId="295"/>
        </pc:sldMkLst>
        <pc:spChg chg="mod">
          <ac:chgData name="Jerome Scheidegger" userId="S::jerome.scheidegger@stud.schule-seengen.ch::4e4ad278-d51c-4c27-a2a7-5584dd39f4df" providerId="AD" clId="Web-{CD35F329-EDF2-4D0F-B6E8-3E650C5A59C7}" dt="2021-06-22T13:20:03.475" v="307" actId="20577"/>
          <ac:spMkLst>
            <pc:docMk/>
            <pc:sldMk cId="2787054983" sldId="295"/>
            <ac:spMk id="2" creationId="{80B870D2-E78A-4CF4-A1E5-D1A26BBDCE9A}"/>
          </ac:spMkLst>
        </pc:spChg>
      </pc:sldChg>
      <pc:sldChg chg="add replId">
        <pc:chgData name="Jerome Scheidegger" userId="S::jerome.scheidegger@stud.schule-seengen.ch::4e4ad278-d51c-4c27-a2a7-5584dd39f4df" providerId="AD" clId="Web-{CD35F329-EDF2-4D0F-B6E8-3E650C5A59C7}" dt="2021-06-22T13:21:43.274" v="314"/>
        <pc:sldMkLst>
          <pc:docMk/>
          <pc:sldMk cId="1516121314" sldId="296"/>
        </pc:sldMkLst>
      </pc:sldChg>
      <pc:sldChg chg="delSp modSp new">
        <pc:chgData name="Jerome Scheidegger" userId="S::jerome.scheidegger@stud.schule-seengen.ch::4e4ad278-d51c-4c27-a2a7-5584dd39f4df" providerId="AD" clId="Web-{CD35F329-EDF2-4D0F-B6E8-3E650C5A59C7}" dt="2021-06-22T13:26:41.670" v="491" actId="20577"/>
        <pc:sldMkLst>
          <pc:docMk/>
          <pc:sldMk cId="575897131" sldId="297"/>
        </pc:sldMkLst>
        <pc:spChg chg="mod">
          <ac:chgData name="Jerome Scheidegger" userId="S::jerome.scheidegger@stud.schule-seengen.ch::4e4ad278-d51c-4c27-a2a7-5584dd39f4df" providerId="AD" clId="Web-{CD35F329-EDF2-4D0F-B6E8-3E650C5A59C7}" dt="2021-06-22T13:26:41.670" v="491" actId="20577"/>
          <ac:spMkLst>
            <pc:docMk/>
            <pc:sldMk cId="575897131" sldId="297"/>
            <ac:spMk id="2" creationId="{750F586A-3584-4BE5-A727-68F2B0A31578}"/>
          </ac:spMkLst>
        </pc:spChg>
        <pc:spChg chg="del">
          <ac:chgData name="Jerome Scheidegger" userId="S::jerome.scheidegger@stud.schule-seengen.ch::4e4ad278-d51c-4c27-a2a7-5584dd39f4df" providerId="AD" clId="Web-{CD35F329-EDF2-4D0F-B6E8-3E650C5A59C7}" dt="2021-06-22T13:24:33.339" v="355"/>
          <ac:spMkLst>
            <pc:docMk/>
            <pc:sldMk cId="575897131" sldId="297"/>
            <ac:spMk id="3" creationId="{9EE73631-5163-4D72-944F-AF4F4E8EF63E}"/>
          </ac:spMkLst>
        </pc:spChg>
      </pc:sldChg>
      <pc:sldChg chg="addSp delSp modSp add replId">
        <pc:chgData name="Jerome Scheidegger" userId="S::jerome.scheidegger@stud.schule-seengen.ch::4e4ad278-d51c-4c27-a2a7-5584dd39f4df" providerId="AD" clId="Web-{CD35F329-EDF2-4D0F-B6E8-3E650C5A59C7}" dt="2021-06-22T14:00:47.505" v="2159"/>
        <pc:sldMkLst>
          <pc:docMk/>
          <pc:sldMk cId="1078189571" sldId="298"/>
        </pc:sldMkLst>
        <pc:spChg chg="mod">
          <ac:chgData name="Jerome Scheidegger" userId="S::jerome.scheidegger@stud.schule-seengen.ch::4e4ad278-d51c-4c27-a2a7-5584dd39f4df" providerId="AD" clId="Web-{CD35F329-EDF2-4D0F-B6E8-3E650C5A59C7}" dt="2021-06-22T13:27:42.530" v="564" actId="20577"/>
          <ac:spMkLst>
            <pc:docMk/>
            <pc:sldMk cId="1078189571" sldId="298"/>
            <ac:spMk id="2" creationId="{750F586A-3584-4BE5-A727-68F2B0A31578}"/>
          </ac:spMkLst>
        </pc:spChg>
        <pc:spChg chg="del">
          <ac:chgData name="Jerome Scheidegger" userId="S::jerome.scheidegger@stud.schule-seengen.ch::4e4ad278-d51c-4c27-a2a7-5584dd39f4df" providerId="AD" clId="Web-{CD35F329-EDF2-4D0F-B6E8-3E650C5A59C7}" dt="2021-06-22T13:24:29.683" v="354"/>
          <ac:spMkLst>
            <pc:docMk/>
            <pc:sldMk cId="1078189571" sldId="298"/>
            <ac:spMk id="3" creationId="{9EE73631-5163-4D72-944F-AF4F4E8EF63E}"/>
          </ac:spMkLst>
        </pc:spChg>
        <pc:spChg chg="add">
          <ac:chgData name="Jerome Scheidegger" userId="S::jerome.scheidegger@stud.schule-seengen.ch::4e4ad278-d51c-4c27-a2a7-5584dd39f4df" providerId="AD" clId="Web-{CD35F329-EDF2-4D0F-B6E8-3E650C5A59C7}" dt="2021-06-22T14:00:47.505" v="2159"/>
          <ac:spMkLst>
            <pc:docMk/>
            <pc:sldMk cId="1078189571" sldId="298"/>
            <ac:spMk id="4" creationId="{5BE48563-BE75-4233-97FC-A86BA81CDC88}"/>
          </ac:spMkLst>
        </pc:spChg>
      </pc:sldChg>
      <pc:sldChg chg="delSp modSp add replId">
        <pc:chgData name="Jerome Scheidegger" userId="S::jerome.scheidegger@stud.schule-seengen.ch::4e4ad278-d51c-4c27-a2a7-5584dd39f4df" providerId="AD" clId="Web-{CD35F329-EDF2-4D0F-B6E8-3E650C5A59C7}" dt="2021-06-22T14:00:32.020" v="2158" actId="20577"/>
        <pc:sldMkLst>
          <pc:docMk/>
          <pc:sldMk cId="941423697" sldId="299"/>
        </pc:sldMkLst>
        <pc:spChg chg="mod">
          <ac:chgData name="Jerome Scheidegger" userId="S::jerome.scheidegger@stud.schule-seengen.ch::4e4ad278-d51c-4c27-a2a7-5584dd39f4df" providerId="AD" clId="Web-{CD35F329-EDF2-4D0F-B6E8-3E650C5A59C7}" dt="2021-06-22T14:00:32.020" v="2158" actId="20577"/>
          <ac:spMkLst>
            <pc:docMk/>
            <pc:sldMk cId="941423697" sldId="299"/>
            <ac:spMk id="2" creationId="{750F586A-3584-4BE5-A727-68F2B0A31578}"/>
          </ac:spMkLst>
        </pc:spChg>
        <pc:spChg chg="del">
          <ac:chgData name="Jerome Scheidegger" userId="S::jerome.scheidegger@stud.schule-seengen.ch::4e4ad278-d51c-4c27-a2a7-5584dd39f4df" providerId="AD" clId="Web-{CD35F329-EDF2-4D0F-B6E8-3E650C5A59C7}" dt="2021-06-22T13:24:21.152" v="353"/>
          <ac:spMkLst>
            <pc:docMk/>
            <pc:sldMk cId="941423697" sldId="299"/>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4:00:24.567" v="2154" actId="20577"/>
        <pc:sldMkLst>
          <pc:docMk/>
          <pc:sldMk cId="1671287903" sldId="300"/>
        </pc:sldMkLst>
        <pc:spChg chg="mod">
          <ac:chgData name="Jerome Scheidegger" userId="S::jerome.scheidegger@stud.schule-seengen.ch::4e4ad278-d51c-4c27-a2a7-5584dd39f4df" providerId="AD" clId="Web-{CD35F329-EDF2-4D0F-B6E8-3E650C5A59C7}" dt="2021-06-22T14:00:24.567" v="2154" actId="20577"/>
          <ac:spMkLst>
            <pc:docMk/>
            <pc:sldMk cId="1671287903" sldId="300"/>
            <ac:spMk id="2" creationId="{750F586A-3584-4BE5-A727-68F2B0A31578}"/>
          </ac:spMkLst>
        </pc:spChg>
        <pc:spChg chg="del">
          <ac:chgData name="Jerome Scheidegger" userId="S::jerome.scheidegger@stud.schule-seengen.ch::4e4ad278-d51c-4c27-a2a7-5584dd39f4df" providerId="AD" clId="Web-{CD35F329-EDF2-4D0F-B6E8-3E650C5A59C7}" dt="2021-06-22T13:24:17.355" v="352"/>
          <ac:spMkLst>
            <pc:docMk/>
            <pc:sldMk cId="1671287903" sldId="300"/>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4:00:14.973" v="2151" actId="20577"/>
        <pc:sldMkLst>
          <pc:docMk/>
          <pc:sldMk cId="600620507" sldId="301"/>
        </pc:sldMkLst>
        <pc:spChg chg="mod">
          <ac:chgData name="Jerome Scheidegger" userId="S::jerome.scheidegger@stud.schule-seengen.ch::4e4ad278-d51c-4c27-a2a7-5584dd39f4df" providerId="AD" clId="Web-{CD35F329-EDF2-4D0F-B6E8-3E650C5A59C7}" dt="2021-06-22T14:00:14.973" v="2151" actId="20577"/>
          <ac:spMkLst>
            <pc:docMk/>
            <pc:sldMk cId="600620507" sldId="301"/>
            <ac:spMk id="2" creationId="{750F586A-3584-4BE5-A727-68F2B0A31578}"/>
          </ac:spMkLst>
        </pc:spChg>
        <pc:spChg chg="del">
          <ac:chgData name="Jerome Scheidegger" userId="S::jerome.scheidegger@stud.schule-seengen.ch::4e4ad278-d51c-4c27-a2a7-5584dd39f4df" providerId="AD" clId="Web-{CD35F329-EDF2-4D0F-B6E8-3E650C5A59C7}" dt="2021-06-22T13:24:11.433" v="351"/>
          <ac:spMkLst>
            <pc:docMk/>
            <pc:sldMk cId="600620507" sldId="301"/>
            <ac:spMk id="3" creationId="{9EE73631-5163-4D72-944F-AF4F4E8EF63E}"/>
          </ac:spMkLst>
        </pc:spChg>
      </pc:sldChg>
      <pc:sldChg chg="delSp add del replId">
        <pc:chgData name="Jerome Scheidegger" userId="S::jerome.scheidegger@stud.schule-seengen.ch::4e4ad278-d51c-4c27-a2a7-5584dd39f4df" providerId="AD" clId="Web-{CD35F329-EDF2-4D0F-B6E8-3E650C5A59C7}" dt="2021-06-22T13:33:08.333" v="776"/>
        <pc:sldMkLst>
          <pc:docMk/>
          <pc:sldMk cId="2723590570" sldId="302"/>
        </pc:sldMkLst>
        <pc:spChg chg="del">
          <ac:chgData name="Jerome Scheidegger" userId="S::jerome.scheidegger@stud.schule-seengen.ch::4e4ad278-d51c-4c27-a2a7-5584dd39f4df" providerId="AD" clId="Web-{CD35F329-EDF2-4D0F-B6E8-3E650C5A59C7}" dt="2021-06-22T13:24:07.495" v="350"/>
          <ac:spMkLst>
            <pc:docMk/>
            <pc:sldMk cId="2723590570" sldId="302"/>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4:00:10.395" v="2148" actId="20577"/>
        <pc:sldMkLst>
          <pc:docMk/>
          <pc:sldMk cId="1984623889" sldId="303"/>
        </pc:sldMkLst>
        <pc:spChg chg="mod">
          <ac:chgData name="Jerome Scheidegger" userId="S::jerome.scheidegger@stud.schule-seengen.ch::4e4ad278-d51c-4c27-a2a7-5584dd39f4df" providerId="AD" clId="Web-{CD35F329-EDF2-4D0F-B6E8-3E650C5A59C7}" dt="2021-06-22T14:00:10.395" v="2148" actId="20577"/>
          <ac:spMkLst>
            <pc:docMk/>
            <pc:sldMk cId="1984623889" sldId="303"/>
            <ac:spMk id="2" creationId="{750F586A-3584-4BE5-A727-68F2B0A31578}"/>
          </ac:spMkLst>
        </pc:spChg>
        <pc:spChg chg="del">
          <ac:chgData name="Jerome Scheidegger" userId="S::jerome.scheidegger@stud.schule-seengen.ch::4e4ad278-d51c-4c27-a2a7-5584dd39f4df" providerId="AD" clId="Web-{CD35F329-EDF2-4D0F-B6E8-3E650C5A59C7}" dt="2021-06-22T13:23:57.292" v="349"/>
          <ac:spMkLst>
            <pc:docMk/>
            <pc:sldMk cId="1984623889" sldId="303"/>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9:57.066" v="2141" actId="20577"/>
        <pc:sldMkLst>
          <pc:docMk/>
          <pc:sldMk cId="2079268935" sldId="304"/>
        </pc:sldMkLst>
        <pc:spChg chg="mod">
          <ac:chgData name="Jerome Scheidegger" userId="S::jerome.scheidegger@stud.schule-seengen.ch::4e4ad278-d51c-4c27-a2a7-5584dd39f4df" providerId="AD" clId="Web-{CD35F329-EDF2-4D0F-B6E8-3E650C5A59C7}" dt="2021-06-22T13:59:57.066" v="2141" actId="20577"/>
          <ac:spMkLst>
            <pc:docMk/>
            <pc:sldMk cId="2079268935" sldId="304"/>
            <ac:spMk id="2" creationId="{750F586A-3584-4BE5-A727-68F2B0A31578}"/>
          </ac:spMkLst>
        </pc:spChg>
        <pc:spChg chg="del">
          <ac:chgData name="Jerome Scheidegger" userId="S::jerome.scheidegger@stud.schule-seengen.ch::4e4ad278-d51c-4c27-a2a7-5584dd39f4df" providerId="AD" clId="Web-{CD35F329-EDF2-4D0F-B6E8-3E650C5A59C7}" dt="2021-06-22T13:23:53.917" v="348"/>
          <ac:spMkLst>
            <pc:docMk/>
            <pc:sldMk cId="2079268935" sldId="304"/>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9:45.050" v="2136" actId="20577"/>
        <pc:sldMkLst>
          <pc:docMk/>
          <pc:sldMk cId="2964162512" sldId="305"/>
        </pc:sldMkLst>
        <pc:spChg chg="mod">
          <ac:chgData name="Jerome Scheidegger" userId="S::jerome.scheidegger@stud.schule-seengen.ch::4e4ad278-d51c-4c27-a2a7-5584dd39f4df" providerId="AD" clId="Web-{CD35F329-EDF2-4D0F-B6E8-3E650C5A59C7}" dt="2021-06-22T13:59:45.050" v="2136" actId="20577"/>
          <ac:spMkLst>
            <pc:docMk/>
            <pc:sldMk cId="2964162512" sldId="305"/>
            <ac:spMk id="2" creationId="{750F586A-3584-4BE5-A727-68F2B0A31578}"/>
          </ac:spMkLst>
        </pc:spChg>
        <pc:spChg chg="del">
          <ac:chgData name="Jerome Scheidegger" userId="S::jerome.scheidegger@stud.schule-seengen.ch::4e4ad278-d51c-4c27-a2a7-5584dd39f4df" providerId="AD" clId="Web-{CD35F329-EDF2-4D0F-B6E8-3E650C5A59C7}" dt="2021-06-22T13:23:48.854" v="347"/>
          <ac:spMkLst>
            <pc:docMk/>
            <pc:sldMk cId="2964162512" sldId="305"/>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9:33.285" v="2129" actId="20577"/>
        <pc:sldMkLst>
          <pc:docMk/>
          <pc:sldMk cId="2672359865" sldId="306"/>
        </pc:sldMkLst>
        <pc:spChg chg="mod">
          <ac:chgData name="Jerome Scheidegger" userId="S::jerome.scheidegger@stud.schule-seengen.ch::4e4ad278-d51c-4c27-a2a7-5584dd39f4df" providerId="AD" clId="Web-{CD35F329-EDF2-4D0F-B6E8-3E650C5A59C7}" dt="2021-06-22T13:59:33.285" v="2129" actId="20577"/>
          <ac:spMkLst>
            <pc:docMk/>
            <pc:sldMk cId="2672359865" sldId="306"/>
            <ac:spMk id="2" creationId="{750F586A-3584-4BE5-A727-68F2B0A31578}"/>
          </ac:spMkLst>
        </pc:spChg>
        <pc:spChg chg="del">
          <ac:chgData name="Jerome Scheidegger" userId="S::jerome.scheidegger@stud.schule-seengen.ch::4e4ad278-d51c-4c27-a2a7-5584dd39f4df" providerId="AD" clId="Web-{CD35F329-EDF2-4D0F-B6E8-3E650C5A59C7}" dt="2021-06-22T13:23:44.979" v="346"/>
          <ac:spMkLst>
            <pc:docMk/>
            <pc:sldMk cId="2672359865" sldId="306"/>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9:26.956" v="2126" actId="20577"/>
        <pc:sldMkLst>
          <pc:docMk/>
          <pc:sldMk cId="1624310172" sldId="307"/>
        </pc:sldMkLst>
        <pc:spChg chg="mod">
          <ac:chgData name="Jerome Scheidegger" userId="S::jerome.scheidegger@stud.schule-seengen.ch::4e4ad278-d51c-4c27-a2a7-5584dd39f4df" providerId="AD" clId="Web-{CD35F329-EDF2-4D0F-B6E8-3E650C5A59C7}" dt="2021-06-22T13:59:26.956" v="2126" actId="20577"/>
          <ac:spMkLst>
            <pc:docMk/>
            <pc:sldMk cId="1624310172" sldId="307"/>
            <ac:spMk id="2" creationId="{750F586A-3584-4BE5-A727-68F2B0A31578}"/>
          </ac:spMkLst>
        </pc:spChg>
        <pc:spChg chg="del">
          <ac:chgData name="Jerome Scheidegger" userId="S::jerome.scheidegger@stud.schule-seengen.ch::4e4ad278-d51c-4c27-a2a7-5584dd39f4df" providerId="AD" clId="Web-{CD35F329-EDF2-4D0F-B6E8-3E650C5A59C7}" dt="2021-06-22T13:23:41.213" v="345"/>
          <ac:spMkLst>
            <pc:docMk/>
            <pc:sldMk cId="1624310172" sldId="307"/>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41:43.874" v="1232" actId="20577"/>
        <pc:sldMkLst>
          <pc:docMk/>
          <pc:sldMk cId="3378526278" sldId="308"/>
        </pc:sldMkLst>
        <pc:spChg chg="mod">
          <ac:chgData name="Jerome Scheidegger" userId="S::jerome.scheidegger@stud.schule-seengen.ch::4e4ad278-d51c-4c27-a2a7-5584dd39f4df" providerId="AD" clId="Web-{CD35F329-EDF2-4D0F-B6E8-3E650C5A59C7}" dt="2021-06-22T13:41:43.874" v="1232" actId="20577"/>
          <ac:spMkLst>
            <pc:docMk/>
            <pc:sldMk cId="3378526278" sldId="308"/>
            <ac:spMk id="2" creationId="{750F586A-3584-4BE5-A727-68F2B0A31578}"/>
          </ac:spMkLst>
        </pc:spChg>
        <pc:spChg chg="del">
          <ac:chgData name="Jerome Scheidegger" userId="S::jerome.scheidegger@stud.schule-seengen.ch::4e4ad278-d51c-4c27-a2a7-5584dd39f4df" providerId="AD" clId="Web-{CD35F329-EDF2-4D0F-B6E8-3E650C5A59C7}" dt="2021-06-22T13:23:33.885" v="344"/>
          <ac:spMkLst>
            <pc:docMk/>
            <pc:sldMk cId="3378526278" sldId="308"/>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42:36.344" v="1269" actId="20577"/>
        <pc:sldMkLst>
          <pc:docMk/>
          <pc:sldMk cId="477678869" sldId="309"/>
        </pc:sldMkLst>
        <pc:spChg chg="mod">
          <ac:chgData name="Jerome Scheidegger" userId="S::jerome.scheidegger@stud.schule-seengen.ch::4e4ad278-d51c-4c27-a2a7-5584dd39f4df" providerId="AD" clId="Web-{CD35F329-EDF2-4D0F-B6E8-3E650C5A59C7}" dt="2021-06-22T13:42:36.344" v="1269" actId="20577"/>
          <ac:spMkLst>
            <pc:docMk/>
            <pc:sldMk cId="477678869" sldId="309"/>
            <ac:spMk id="2" creationId="{750F586A-3584-4BE5-A727-68F2B0A31578}"/>
          </ac:spMkLst>
        </pc:spChg>
        <pc:spChg chg="del">
          <ac:chgData name="Jerome Scheidegger" userId="S::jerome.scheidegger@stud.schule-seengen.ch::4e4ad278-d51c-4c27-a2a7-5584dd39f4df" providerId="AD" clId="Web-{CD35F329-EDF2-4D0F-B6E8-3E650C5A59C7}" dt="2021-06-22T13:23:29.682" v="343"/>
          <ac:spMkLst>
            <pc:docMk/>
            <pc:sldMk cId="477678869" sldId="309"/>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45:49.613" v="1456" actId="20577"/>
        <pc:sldMkLst>
          <pc:docMk/>
          <pc:sldMk cId="2335452595" sldId="310"/>
        </pc:sldMkLst>
        <pc:spChg chg="mod">
          <ac:chgData name="Jerome Scheidegger" userId="S::jerome.scheidegger@stud.schule-seengen.ch::4e4ad278-d51c-4c27-a2a7-5584dd39f4df" providerId="AD" clId="Web-{CD35F329-EDF2-4D0F-B6E8-3E650C5A59C7}" dt="2021-06-22T13:45:49.613" v="1456" actId="20577"/>
          <ac:spMkLst>
            <pc:docMk/>
            <pc:sldMk cId="2335452595" sldId="310"/>
            <ac:spMk id="2" creationId="{750F586A-3584-4BE5-A727-68F2B0A31578}"/>
          </ac:spMkLst>
        </pc:spChg>
        <pc:spChg chg="del">
          <ac:chgData name="Jerome Scheidegger" userId="S::jerome.scheidegger@stud.schule-seengen.ch::4e4ad278-d51c-4c27-a2a7-5584dd39f4df" providerId="AD" clId="Web-{CD35F329-EDF2-4D0F-B6E8-3E650C5A59C7}" dt="2021-06-22T13:23:25.526" v="342"/>
          <ac:spMkLst>
            <pc:docMk/>
            <pc:sldMk cId="2335452595" sldId="310"/>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48:07.850" v="1595" actId="20577"/>
        <pc:sldMkLst>
          <pc:docMk/>
          <pc:sldMk cId="2281185323" sldId="311"/>
        </pc:sldMkLst>
        <pc:spChg chg="mod">
          <ac:chgData name="Jerome Scheidegger" userId="S::jerome.scheidegger@stud.schule-seengen.ch::4e4ad278-d51c-4c27-a2a7-5584dd39f4df" providerId="AD" clId="Web-{CD35F329-EDF2-4D0F-B6E8-3E650C5A59C7}" dt="2021-06-22T13:48:07.850" v="1595" actId="20577"/>
          <ac:spMkLst>
            <pc:docMk/>
            <pc:sldMk cId="2281185323" sldId="311"/>
            <ac:spMk id="2" creationId="{750F586A-3584-4BE5-A727-68F2B0A31578}"/>
          </ac:spMkLst>
        </pc:spChg>
        <pc:spChg chg="del">
          <ac:chgData name="Jerome Scheidegger" userId="S::jerome.scheidegger@stud.schule-seengen.ch::4e4ad278-d51c-4c27-a2a7-5584dd39f4df" providerId="AD" clId="Web-{CD35F329-EDF2-4D0F-B6E8-3E650C5A59C7}" dt="2021-06-22T13:23:20.932" v="341"/>
          <ac:spMkLst>
            <pc:docMk/>
            <pc:sldMk cId="2281185323" sldId="311"/>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1:04.978" v="1751" actId="20577"/>
        <pc:sldMkLst>
          <pc:docMk/>
          <pc:sldMk cId="657824197" sldId="312"/>
        </pc:sldMkLst>
        <pc:spChg chg="mod">
          <ac:chgData name="Jerome Scheidegger" userId="S::jerome.scheidegger@stud.schule-seengen.ch::4e4ad278-d51c-4c27-a2a7-5584dd39f4df" providerId="AD" clId="Web-{CD35F329-EDF2-4D0F-B6E8-3E650C5A59C7}" dt="2021-06-22T13:51:04.978" v="1751" actId="20577"/>
          <ac:spMkLst>
            <pc:docMk/>
            <pc:sldMk cId="657824197" sldId="312"/>
            <ac:spMk id="2" creationId="{750F586A-3584-4BE5-A727-68F2B0A31578}"/>
          </ac:spMkLst>
        </pc:spChg>
        <pc:spChg chg="del">
          <ac:chgData name="Jerome Scheidegger" userId="S::jerome.scheidegger@stud.schule-seengen.ch::4e4ad278-d51c-4c27-a2a7-5584dd39f4df" providerId="AD" clId="Web-{CD35F329-EDF2-4D0F-B6E8-3E650C5A59C7}" dt="2021-06-22T13:23:12.447" v="340"/>
          <ac:spMkLst>
            <pc:docMk/>
            <pc:sldMk cId="657824197" sldId="312"/>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2:52.355" v="1851" actId="20577"/>
        <pc:sldMkLst>
          <pc:docMk/>
          <pc:sldMk cId="3793569278" sldId="313"/>
        </pc:sldMkLst>
        <pc:spChg chg="mod">
          <ac:chgData name="Jerome Scheidegger" userId="S::jerome.scheidegger@stud.schule-seengen.ch::4e4ad278-d51c-4c27-a2a7-5584dd39f4df" providerId="AD" clId="Web-{CD35F329-EDF2-4D0F-B6E8-3E650C5A59C7}" dt="2021-06-22T13:52:52.355" v="1851" actId="20577"/>
          <ac:spMkLst>
            <pc:docMk/>
            <pc:sldMk cId="3793569278" sldId="313"/>
            <ac:spMk id="2" creationId="{750F586A-3584-4BE5-A727-68F2B0A31578}"/>
          </ac:spMkLst>
        </pc:spChg>
        <pc:spChg chg="del">
          <ac:chgData name="Jerome Scheidegger" userId="S::jerome.scheidegger@stud.schule-seengen.ch::4e4ad278-d51c-4c27-a2a7-5584dd39f4df" providerId="AD" clId="Web-{CD35F329-EDF2-4D0F-B6E8-3E650C5A59C7}" dt="2021-06-22T13:23:07.775" v="339"/>
          <ac:spMkLst>
            <pc:docMk/>
            <pc:sldMk cId="3793569278" sldId="313"/>
            <ac:spMk id="3" creationId="{9EE73631-5163-4D72-944F-AF4F4E8EF63E}"/>
          </ac:spMkLst>
        </pc:spChg>
      </pc:sldChg>
      <pc:sldChg chg="delSp modSp add replId">
        <pc:chgData name="Jerome Scheidegger" userId="S::jerome.scheidegger@stud.schule-seengen.ch::4e4ad278-d51c-4c27-a2a7-5584dd39f4df" providerId="AD" clId="Web-{CD35F329-EDF2-4D0F-B6E8-3E650C5A59C7}" dt="2021-06-22T13:54:33.998" v="1949" actId="20577"/>
        <pc:sldMkLst>
          <pc:docMk/>
          <pc:sldMk cId="149412570" sldId="314"/>
        </pc:sldMkLst>
        <pc:spChg chg="mod">
          <ac:chgData name="Jerome Scheidegger" userId="S::jerome.scheidegger@stud.schule-seengen.ch::4e4ad278-d51c-4c27-a2a7-5584dd39f4df" providerId="AD" clId="Web-{CD35F329-EDF2-4D0F-B6E8-3E650C5A59C7}" dt="2021-06-22T13:54:33.998" v="1949" actId="20577"/>
          <ac:spMkLst>
            <pc:docMk/>
            <pc:sldMk cId="149412570" sldId="314"/>
            <ac:spMk id="2" creationId="{750F586A-3584-4BE5-A727-68F2B0A31578}"/>
          </ac:spMkLst>
        </pc:spChg>
        <pc:spChg chg="del">
          <ac:chgData name="Jerome Scheidegger" userId="S::jerome.scheidegger@stud.schule-seengen.ch::4e4ad278-d51c-4c27-a2a7-5584dd39f4df" providerId="AD" clId="Web-{CD35F329-EDF2-4D0F-B6E8-3E650C5A59C7}" dt="2021-06-22T13:23:00.838" v="338"/>
          <ac:spMkLst>
            <pc:docMk/>
            <pc:sldMk cId="149412570" sldId="314"/>
            <ac:spMk id="3" creationId="{9EE73631-5163-4D72-944F-AF4F4E8EF63E}"/>
          </ac:spMkLst>
        </pc:spChg>
      </pc:sldChg>
      <pc:sldChg chg="addSp delSp modSp add replId">
        <pc:chgData name="Jerome Scheidegger" userId="S::jerome.scheidegger@stud.schule-seengen.ch::4e4ad278-d51c-4c27-a2a7-5584dd39f4df" providerId="AD" clId="Web-{CD35F329-EDF2-4D0F-B6E8-3E650C5A59C7}" dt="2021-06-22T14:03:56.836" v="2163"/>
        <pc:sldMkLst>
          <pc:docMk/>
          <pc:sldMk cId="407079463" sldId="315"/>
        </pc:sldMkLst>
        <pc:spChg chg="mod">
          <ac:chgData name="Jerome Scheidegger" userId="S::jerome.scheidegger@stud.schule-seengen.ch::4e4ad278-d51c-4c27-a2a7-5584dd39f4df" providerId="AD" clId="Web-{CD35F329-EDF2-4D0F-B6E8-3E650C5A59C7}" dt="2021-06-22T14:03:42.867" v="2162" actId="20577"/>
          <ac:spMkLst>
            <pc:docMk/>
            <pc:sldMk cId="407079463" sldId="315"/>
            <ac:spMk id="2" creationId="{750F586A-3584-4BE5-A727-68F2B0A31578}"/>
          </ac:spMkLst>
        </pc:spChg>
        <pc:spChg chg="del">
          <ac:chgData name="Jerome Scheidegger" userId="S::jerome.scheidegger@stud.schule-seengen.ch::4e4ad278-d51c-4c27-a2a7-5584dd39f4df" providerId="AD" clId="Web-{CD35F329-EDF2-4D0F-B6E8-3E650C5A59C7}" dt="2021-06-22T13:22:57.322" v="337"/>
          <ac:spMkLst>
            <pc:docMk/>
            <pc:sldMk cId="407079463" sldId="315"/>
            <ac:spMk id="3" creationId="{9EE73631-5163-4D72-944F-AF4F4E8EF63E}"/>
          </ac:spMkLst>
        </pc:spChg>
        <pc:spChg chg="add">
          <ac:chgData name="Jerome Scheidegger" userId="S::jerome.scheidegger@stud.schule-seengen.ch::4e4ad278-d51c-4c27-a2a7-5584dd39f4df" providerId="AD" clId="Web-{CD35F329-EDF2-4D0F-B6E8-3E650C5A59C7}" dt="2021-06-22T14:03:56.836" v="2163"/>
          <ac:spMkLst>
            <pc:docMk/>
            <pc:sldMk cId="407079463" sldId="315"/>
            <ac:spMk id="4" creationId="{9217D086-94A5-47E3-A3AE-E40C2E2EB2C7}"/>
          </ac:spMkLst>
        </pc:spChg>
      </pc:sldChg>
      <pc:sldChg chg="delSp modSp add replId">
        <pc:chgData name="Jerome Scheidegger" userId="S::jerome.scheidegger@stud.schule-seengen.ch::4e4ad278-d51c-4c27-a2a7-5584dd39f4df" providerId="AD" clId="Web-{CD35F329-EDF2-4D0F-B6E8-3E650C5A59C7}" dt="2021-06-22T13:59:10.440" v="2121" actId="20577"/>
        <pc:sldMkLst>
          <pc:docMk/>
          <pc:sldMk cId="212912339" sldId="316"/>
        </pc:sldMkLst>
        <pc:spChg chg="mod">
          <ac:chgData name="Jerome Scheidegger" userId="S::jerome.scheidegger@stud.schule-seengen.ch::4e4ad278-d51c-4c27-a2a7-5584dd39f4df" providerId="AD" clId="Web-{CD35F329-EDF2-4D0F-B6E8-3E650C5A59C7}" dt="2021-06-22T13:59:10.440" v="2121" actId="20577"/>
          <ac:spMkLst>
            <pc:docMk/>
            <pc:sldMk cId="212912339" sldId="316"/>
            <ac:spMk id="2" creationId="{750F586A-3584-4BE5-A727-68F2B0A31578}"/>
          </ac:spMkLst>
        </pc:spChg>
        <pc:spChg chg="del">
          <ac:chgData name="Jerome Scheidegger" userId="S::jerome.scheidegger@stud.schule-seengen.ch::4e4ad278-d51c-4c27-a2a7-5584dd39f4df" providerId="AD" clId="Web-{CD35F329-EDF2-4D0F-B6E8-3E650C5A59C7}" dt="2021-06-22T13:22:51.041" v="336"/>
          <ac:spMkLst>
            <pc:docMk/>
            <pc:sldMk cId="212912339" sldId="316"/>
            <ac:spMk id="3" creationId="{9EE73631-5163-4D72-944F-AF4F4E8EF63E}"/>
          </ac:spMkLst>
        </pc:spChg>
      </pc:sldChg>
    </pc:docChg>
  </pc:docChgLst>
  <pc:docChgLst>
    <pc:chgData name="Sonja Stocker" userId="S::sonja.stocker@schule-seengen.ch::da60e6ed-bc3d-48e0-954b-85b5cbccdc3a" providerId="AD" clId="Web-{FB70441B-02D4-41D8-B313-ECA32AE6A85E}"/>
    <pc:docChg chg="modSld">
      <pc:chgData name="Sonja Stocker" userId="S::sonja.stocker@schule-seengen.ch::da60e6ed-bc3d-48e0-954b-85b5cbccdc3a" providerId="AD" clId="Web-{FB70441B-02D4-41D8-B313-ECA32AE6A85E}" dt="2021-06-24T00:05:50.830" v="292"/>
      <pc:docMkLst>
        <pc:docMk/>
      </pc:docMkLst>
      <pc:sldChg chg="modSp">
        <pc:chgData name="Sonja Stocker" userId="S::sonja.stocker@schule-seengen.ch::da60e6ed-bc3d-48e0-954b-85b5cbccdc3a" providerId="AD" clId="Web-{FB70441B-02D4-41D8-B313-ECA32AE6A85E}" dt="2021-06-23T23:32:45.234" v="13" actId="20577"/>
        <pc:sldMkLst>
          <pc:docMk/>
          <pc:sldMk cId="2667213317" sldId="257"/>
        </pc:sldMkLst>
        <pc:spChg chg="mod">
          <ac:chgData name="Sonja Stocker" userId="S::sonja.stocker@schule-seengen.ch::da60e6ed-bc3d-48e0-954b-85b5cbccdc3a" providerId="AD" clId="Web-{FB70441B-02D4-41D8-B313-ECA32AE6A85E}" dt="2021-06-23T23:32:45.234" v="13" actId="20577"/>
          <ac:spMkLst>
            <pc:docMk/>
            <pc:sldMk cId="2667213317" sldId="257"/>
            <ac:spMk id="3" creationId="{7896BD2D-2814-4D07-B521-CAFACDA0A578}"/>
          </ac:spMkLst>
        </pc:spChg>
      </pc:sldChg>
      <pc:sldChg chg="modSp">
        <pc:chgData name="Sonja Stocker" userId="S::sonja.stocker@schule-seengen.ch::da60e6ed-bc3d-48e0-954b-85b5cbccdc3a" providerId="AD" clId="Web-{FB70441B-02D4-41D8-B313-ECA32AE6A85E}" dt="2021-06-23T23:33:31.751" v="21" actId="20577"/>
        <pc:sldMkLst>
          <pc:docMk/>
          <pc:sldMk cId="1866725906" sldId="261"/>
        </pc:sldMkLst>
        <pc:spChg chg="mod">
          <ac:chgData name="Sonja Stocker" userId="S::sonja.stocker@schule-seengen.ch::da60e6ed-bc3d-48e0-954b-85b5cbccdc3a" providerId="AD" clId="Web-{FB70441B-02D4-41D8-B313-ECA32AE6A85E}" dt="2021-06-23T23:33:31.751" v="21" actId="20577"/>
          <ac:spMkLst>
            <pc:docMk/>
            <pc:sldMk cId="1866725906" sldId="261"/>
            <ac:spMk id="3" creationId="{7896BD2D-2814-4D07-B521-CAFACDA0A578}"/>
          </ac:spMkLst>
        </pc:spChg>
      </pc:sldChg>
      <pc:sldChg chg="modSp">
        <pc:chgData name="Sonja Stocker" userId="S::sonja.stocker@schule-seengen.ch::da60e6ed-bc3d-48e0-954b-85b5cbccdc3a" providerId="AD" clId="Web-{FB70441B-02D4-41D8-B313-ECA32AE6A85E}" dt="2021-06-23T23:35:17.160" v="24" actId="20577"/>
        <pc:sldMkLst>
          <pc:docMk/>
          <pc:sldMk cId="973905043" sldId="263"/>
        </pc:sldMkLst>
        <pc:spChg chg="mod">
          <ac:chgData name="Sonja Stocker" userId="S::sonja.stocker@schule-seengen.ch::da60e6ed-bc3d-48e0-954b-85b5cbccdc3a" providerId="AD" clId="Web-{FB70441B-02D4-41D8-B313-ECA32AE6A85E}" dt="2021-06-23T23:35:17.160" v="24" actId="20577"/>
          <ac:spMkLst>
            <pc:docMk/>
            <pc:sldMk cId="973905043" sldId="263"/>
            <ac:spMk id="3" creationId="{7896BD2D-2814-4D07-B521-CAFACDA0A578}"/>
          </ac:spMkLst>
        </pc:spChg>
      </pc:sldChg>
      <pc:sldChg chg="modSp">
        <pc:chgData name="Sonja Stocker" userId="S::sonja.stocker@schule-seengen.ch::da60e6ed-bc3d-48e0-954b-85b5cbccdc3a" providerId="AD" clId="Web-{FB70441B-02D4-41D8-B313-ECA32AE6A85E}" dt="2021-06-23T23:48:50.742" v="136" actId="20577"/>
        <pc:sldMkLst>
          <pc:docMk/>
          <pc:sldMk cId="3465070477" sldId="264"/>
        </pc:sldMkLst>
        <pc:spChg chg="mod">
          <ac:chgData name="Sonja Stocker" userId="S::sonja.stocker@schule-seengen.ch::da60e6ed-bc3d-48e0-954b-85b5cbccdc3a" providerId="AD" clId="Web-{FB70441B-02D4-41D8-B313-ECA32AE6A85E}" dt="2021-06-23T23:48:50.742" v="136" actId="20577"/>
          <ac:spMkLst>
            <pc:docMk/>
            <pc:sldMk cId="3465070477" sldId="264"/>
            <ac:spMk id="3" creationId="{7896BD2D-2814-4D07-B521-CAFACDA0A578}"/>
          </ac:spMkLst>
        </pc:spChg>
      </pc:sldChg>
      <pc:sldChg chg="modSp">
        <pc:chgData name="Sonja Stocker" userId="S::sonja.stocker@schule-seengen.ch::da60e6ed-bc3d-48e0-954b-85b5cbccdc3a" providerId="AD" clId="Web-{FB70441B-02D4-41D8-B313-ECA32AE6A85E}" dt="2021-06-23T23:36:51.646" v="39" actId="20577"/>
        <pc:sldMkLst>
          <pc:docMk/>
          <pc:sldMk cId="1709741008" sldId="267"/>
        </pc:sldMkLst>
        <pc:spChg chg="mod">
          <ac:chgData name="Sonja Stocker" userId="S::sonja.stocker@schule-seengen.ch::da60e6ed-bc3d-48e0-954b-85b5cbccdc3a" providerId="AD" clId="Web-{FB70441B-02D4-41D8-B313-ECA32AE6A85E}" dt="2021-06-23T23:36:51.646" v="39" actId="20577"/>
          <ac:spMkLst>
            <pc:docMk/>
            <pc:sldMk cId="1709741008" sldId="267"/>
            <ac:spMk id="3" creationId="{7896BD2D-2814-4D07-B521-CAFACDA0A578}"/>
          </ac:spMkLst>
        </pc:spChg>
      </pc:sldChg>
      <pc:sldChg chg="modSp">
        <pc:chgData name="Sonja Stocker" userId="S::sonja.stocker@schule-seengen.ch::da60e6ed-bc3d-48e0-954b-85b5cbccdc3a" providerId="AD" clId="Web-{FB70441B-02D4-41D8-B313-ECA32AE6A85E}" dt="2021-06-23T23:37:14.803" v="43" actId="20577"/>
        <pc:sldMkLst>
          <pc:docMk/>
          <pc:sldMk cId="2543002318" sldId="268"/>
        </pc:sldMkLst>
        <pc:spChg chg="mod">
          <ac:chgData name="Sonja Stocker" userId="S::sonja.stocker@schule-seengen.ch::da60e6ed-bc3d-48e0-954b-85b5cbccdc3a" providerId="AD" clId="Web-{FB70441B-02D4-41D8-B313-ECA32AE6A85E}" dt="2021-06-23T23:37:14.803" v="43" actId="20577"/>
          <ac:spMkLst>
            <pc:docMk/>
            <pc:sldMk cId="2543002318" sldId="268"/>
            <ac:spMk id="3" creationId="{7896BD2D-2814-4D07-B521-CAFACDA0A578}"/>
          </ac:spMkLst>
        </pc:spChg>
      </pc:sldChg>
      <pc:sldChg chg="modSp">
        <pc:chgData name="Sonja Stocker" userId="S::sonja.stocker@schule-seengen.ch::da60e6ed-bc3d-48e0-954b-85b5cbccdc3a" providerId="AD" clId="Web-{FB70441B-02D4-41D8-B313-ECA32AE6A85E}" dt="2021-06-23T23:37:30.460" v="44" actId="20577"/>
        <pc:sldMkLst>
          <pc:docMk/>
          <pc:sldMk cId="1399116768" sldId="270"/>
        </pc:sldMkLst>
        <pc:spChg chg="mod">
          <ac:chgData name="Sonja Stocker" userId="S::sonja.stocker@schule-seengen.ch::da60e6ed-bc3d-48e0-954b-85b5cbccdc3a" providerId="AD" clId="Web-{FB70441B-02D4-41D8-B313-ECA32AE6A85E}" dt="2021-06-23T23:37:30.460" v="44" actId="20577"/>
          <ac:spMkLst>
            <pc:docMk/>
            <pc:sldMk cId="1399116768" sldId="270"/>
            <ac:spMk id="3" creationId="{7896BD2D-2814-4D07-B521-CAFACDA0A578}"/>
          </ac:spMkLst>
        </pc:spChg>
      </pc:sldChg>
      <pc:sldChg chg="modSp">
        <pc:chgData name="Sonja Stocker" userId="S::sonja.stocker@schule-seengen.ch::da60e6ed-bc3d-48e0-954b-85b5cbccdc3a" providerId="AD" clId="Web-{FB70441B-02D4-41D8-B313-ECA32AE6A85E}" dt="2021-06-23T23:41:56.513" v="73" actId="20577"/>
        <pc:sldMkLst>
          <pc:docMk/>
          <pc:sldMk cId="2935350377" sldId="272"/>
        </pc:sldMkLst>
        <pc:spChg chg="mod">
          <ac:chgData name="Sonja Stocker" userId="S::sonja.stocker@schule-seengen.ch::da60e6ed-bc3d-48e0-954b-85b5cbccdc3a" providerId="AD" clId="Web-{FB70441B-02D4-41D8-B313-ECA32AE6A85E}" dt="2021-06-23T23:41:56.513" v="73" actId="20577"/>
          <ac:spMkLst>
            <pc:docMk/>
            <pc:sldMk cId="2935350377" sldId="272"/>
            <ac:spMk id="3" creationId="{7896BD2D-2814-4D07-B521-CAFACDA0A578}"/>
          </ac:spMkLst>
        </pc:spChg>
      </pc:sldChg>
      <pc:sldChg chg="modSp">
        <pc:chgData name="Sonja Stocker" userId="S::sonja.stocker@schule-seengen.ch::da60e6ed-bc3d-48e0-954b-85b5cbccdc3a" providerId="AD" clId="Web-{FB70441B-02D4-41D8-B313-ECA32AE6A85E}" dt="2021-06-23T23:38:13.789" v="50" actId="20577"/>
        <pc:sldMkLst>
          <pc:docMk/>
          <pc:sldMk cId="2786131476" sldId="273"/>
        </pc:sldMkLst>
        <pc:spChg chg="mod">
          <ac:chgData name="Sonja Stocker" userId="S::sonja.stocker@schule-seengen.ch::da60e6ed-bc3d-48e0-954b-85b5cbccdc3a" providerId="AD" clId="Web-{FB70441B-02D4-41D8-B313-ECA32AE6A85E}" dt="2021-06-23T23:38:13.789" v="50" actId="20577"/>
          <ac:spMkLst>
            <pc:docMk/>
            <pc:sldMk cId="2786131476" sldId="273"/>
            <ac:spMk id="3" creationId="{7896BD2D-2814-4D07-B521-CAFACDA0A578}"/>
          </ac:spMkLst>
        </pc:spChg>
      </pc:sldChg>
      <pc:sldChg chg="modSp">
        <pc:chgData name="Sonja Stocker" userId="S::sonja.stocker@schule-seengen.ch::da60e6ed-bc3d-48e0-954b-85b5cbccdc3a" providerId="AD" clId="Web-{FB70441B-02D4-41D8-B313-ECA32AE6A85E}" dt="2021-06-23T23:35:59.348" v="28" actId="20577"/>
        <pc:sldMkLst>
          <pc:docMk/>
          <pc:sldMk cId="3164343804" sldId="278"/>
        </pc:sldMkLst>
        <pc:spChg chg="mod">
          <ac:chgData name="Sonja Stocker" userId="S::sonja.stocker@schule-seengen.ch::da60e6ed-bc3d-48e0-954b-85b5cbccdc3a" providerId="AD" clId="Web-{FB70441B-02D4-41D8-B313-ECA32AE6A85E}" dt="2021-06-23T23:35:59.348" v="28" actId="20577"/>
          <ac:spMkLst>
            <pc:docMk/>
            <pc:sldMk cId="3164343804" sldId="278"/>
            <ac:spMk id="2" creationId="{00000000-0000-0000-0000-000000000000}"/>
          </ac:spMkLst>
        </pc:spChg>
      </pc:sldChg>
      <pc:sldChg chg="modSp">
        <pc:chgData name="Sonja Stocker" userId="S::sonja.stocker@schule-seengen.ch::da60e6ed-bc3d-48e0-954b-85b5cbccdc3a" providerId="AD" clId="Web-{FB70441B-02D4-41D8-B313-ECA32AE6A85E}" dt="2021-06-23T23:39:26.697" v="53" actId="20577"/>
        <pc:sldMkLst>
          <pc:docMk/>
          <pc:sldMk cId="3761653678" sldId="279"/>
        </pc:sldMkLst>
        <pc:spChg chg="mod">
          <ac:chgData name="Sonja Stocker" userId="S::sonja.stocker@schule-seengen.ch::da60e6ed-bc3d-48e0-954b-85b5cbccdc3a" providerId="AD" clId="Web-{FB70441B-02D4-41D8-B313-ECA32AE6A85E}" dt="2021-06-23T23:39:26.697" v="53" actId="20577"/>
          <ac:spMkLst>
            <pc:docMk/>
            <pc:sldMk cId="3761653678" sldId="279"/>
            <ac:spMk id="2" creationId="{45F6D286-F388-4C6E-975E-1BB81E92025F}"/>
          </ac:spMkLst>
        </pc:spChg>
      </pc:sldChg>
      <pc:sldChg chg="modSp">
        <pc:chgData name="Sonja Stocker" userId="S::sonja.stocker@schule-seengen.ch::da60e6ed-bc3d-48e0-954b-85b5cbccdc3a" providerId="AD" clId="Web-{FB70441B-02D4-41D8-B313-ECA32AE6A85E}" dt="2021-06-23T23:41:44.138" v="71" actId="20577"/>
        <pc:sldMkLst>
          <pc:docMk/>
          <pc:sldMk cId="3134125756" sldId="280"/>
        </pc:sldMkLst>
        <pc:spChg chg="mod">
          <ac:chgData name="Sonja Stocker" userId="S::sonja.stocker@schule-seengen.ch::da60e6ed-bc3d-48e0-954b-85b5cbccdc3a" providerId="AD" clId="Web-{FB70441B-02D4-41D8-B313-ECA32AE6A85E}" dt="2021-06-23T23:41:44.138" v="71" actId="20577"/>
          <ac:spMkLst>
            <pc:docMk/>
            <pc:sldMk cId="3134125756" sldId="280"/>
            <ac:spMk id="2" creationId="{45F6D286-F388-4C6E-975E-1BB81E92025F}"/>
          </ac:spMkLst>
        </pc:spChg>
      </pc:sldChg>
      <pc:sldChg chg="modSp">
        <pc:chgData name="Sonja Stocker" userId="S::sonja.stocker@schule-seengen.ch::da60e6ed-bc3d-48e0-954b-85b5cbccdc3a" providerId="AD" clId="Web-{FB70441B-02D4-41D8-B313-ECA32AE6A85E}" dt="2021-06-23T23:41:35.919" v="70" actId="20577"/>
        <pc:sldMkLst>
          <pc:docMk/>
          <pc:sldMk cId="2572075998" sldId="282"/>
        </pc:sldMkLst>
        <pc:spChg chg="mod">
          <ac:chgData name="Sonja Stocker" userId="S::sonja.stocker@schule-seengen.ch::da60e6ed-bc3d-48e0-954b-85b5cbccdc3a" providerId="AD" clId="Web-{FB70441B-02D4-41D8-B313-ECA32AE6A85E}" dt="2021-06-23T23:41:35.919" v="70" actId="20577"/>
          <ac:spMkLst>
            <pc:docMk/>
            <pc:sldMk cId="2572075998" sldId="282"/>
            <ac:spMk id="2" creationId="{80B870D2-E78A-4CF4-A1E5-D1A26BBDCE9A}"/>
          </ac:spMkLst>
        </pc:spChg>
      </pc:sldChg>
      <pc:sldChg chg="modSp">
        <pc:chgData name="Sonja Stocker" userId="S::sonja.stocker@schule-seengen.ch::da60e6ed-bc3d-48e0-954b-85b5cbccdc3a" providerId="AD" clId="Web-{FB70441B-02D4-41D8-B313-ECA32AE6A85E}" dt="2021-06-23T23:41:32.262" v="69" actId="20577"/>
        <pc:sldMkLst>
          <pc:docMk/>
          <pc:sldMk cId="1256048114" sldId="283"/>
        </pc:sldMkLst>
        <pc:spChg chg="mod">
          <ac:chgData name="Sonja Stocker" userId="S::sonja.stocker@schule-seengen.ch::da60e6ed-bc3d-48e0-954b-85b5cbccdc3a" providerId="AD" clId="Web-{FB70441B-02D4-41D8-B313-ECA32AE6A85E}" dt="2021-06-23T23:41:32.262" v="69" actId="20577"/>
          <ac:spMkLst>
            <pc:docMk/>
            <pc:sldMk cId="1256048114" sldId="283"/>
            <ac:spMk id="2" creationId="{80B870D2-E78A-4CF4-A1E5-D1A26BBDCE9A}"/>
          </ac:spMkLst>
        </pc:spChg>
      </pc:sldChg>
      <pc:sldChg chg="modSp">
        <pc:chgData name="Sonja Stocker" userId="S::sonja.stocker@schule-seengen.ch::da60e6ed-bc3d-48e0-954b-85b5cbccdc3a" providerId="AD" clId="Web-{FB70441B-02D4-41D8-B313-ECA32AE6A85E}" dt="2021-06-23T23:41:29.184" v="67" actId="20577"/>
        <pc:sldMkLst>
          <pc:docMk/>
          <pc:sldMk cId="2561188180" sldId="284"/>
        </pc:sldMkLst>
        <pc:spChg chg="mod">
          <ac:chgData name="Sonja Stocker" userId="S::sonja.stocker@schule-seengen.ch::da60e6ed-bc3d-48e0-954b-85b5cbccdc3a" providerId="AD" clId="Web-{FB70441B-02D4-41D8-B313-ECA32AE6A85E}" dt="2021-06-23T23:41:29.184" v="67" actId="20577"/>
          <ac:spMkLst>
            <pc:docMk/>
            <pc:sldMk cId="2561188180" sldId="284"/>
            <ac:spMk id="2" creationId="{80B870D2-E78A-4CF4-A1E5-D1A26BBDCE9A}"/>
          </ac:spMkLst>
        </pc:spChg>
      </pc:sldChg>
      <pc:sldChg chg="modSp">
        <pc:chgData name="Sonja Stocker" userId="S::sonja.stocker@schule-seengen.ch::da60e6ed-bc3d-48e0-954b-85b5cbccdc3a" providerId="AD" clId="Web-{FB70441B-02D4-41D8-B313-ECA32AE6A85E}" dt="2021-06-23T23:41:25.340" v="66" actId="20577"/>
        <pc:sldMkLst>
          <pc:docMk/>
          <pc:sldMk cId="3242029342" sldId="285"/>
        </pc:sldMkLst>
        <pc:spChg chg="mod">
          <ac:chgData name="Sonja Stocker" userId="S::sonja.stocker@schule-seengen.ch::da60e6ed-bc3d-48e0-954b-85b5cbccdc3a" providerId="AD" clId="Web-{FB70441B-02D4-41D8-B313-ECA32AE6A85E}" dt="2021-06-23T23:41:25.340" v="66" actId="20577"/>
          <ac:spMkLst>
            <pc:docMk/>
            <pc:sldMk cId="3242029342" sldId="285"/>
            <ac:spMk id="2" creationId="{80B870D2-E78A-4CF4-A1E5-D1A26BBDCE9A}"/>
          </ac:spMkLst>
        </pc:spChg>
      </pc:sldChg>
      <pc:sldChg chg="modSp">
        <pc:chgData name="Sonja Stocker" userId="S::sonja.stocker@schule-seengen.ch::da60e6ed-bc3d-48e0-954b-85b5cbccdc3a" providerId="AD" clId="Web-{FB70441B-02D4-41D8-B313-ECA32AE6A85E}" dt="2021-06-23T23:41:19.325" v="65" actId="20577"/>
        <pc:sldMkLst>
          <pc:docMk/>
          <pc:sldMk cId="617821727" sldId="286"/>
        </pc:sldMkLst>
        <pc:spChg chg="mod">
          <ac:chgData name="Sonja Stocker" userId="S::sonja.stocker@schule-seengen.ch::da60e6ed-bc3d-48e0-954b-85b5cbccdc3a" providerId="AD" clId="Web-{FB70441B-02D4-41D8-B313-ECA32AE6A85E}" dt="2021-06-23T23:41:19.325" v="65" actId="20577"/>
          <ac:spMkLst>
            <pc:docMk/>
            <pc:sldMk cId="617821727" sldId="286"/>
            <ac:spMk id="2" creationId="{80B870D2-E78A-4CF4-A1E5-D1A26BBDCE9A}"/>
          </ac:spMkLst>
        </pc:spChg>
      </pc:sldChg>
      <pc:sldChg chg="modSp">
        <pc:chgData name="Sonja Stocker" userId="S::sonja.stocker@schule-seengen.ch::da60e6ed-bc3d-48e0-954b-85b5cbccdc3a" providerId="AD" clId="Web-{FB70441B-02D4-41D8-B313-ECA32AE6A85E}" dt="2021-06-23T23:42:50.280" v="76" actId="20577"/>
        <pc:sldMkLst>
          <pc:docMk/>
          <pc:sldMk cId="300692181" sldId="287"/>
        </pc:sldMkLst>
        <pc:spChg chg="mod">
          <ac:chgData name="Sonja Stocker" userId="S::sonja.stocker@schule-seengen.ch::da60e6ed-bc3d-48e0-954b-85b5cbccdc3a" providerId="AD" clId="Web-{FB70441B-02D4-41D8-B313-ECA32AE6A85E}" dt="2021-06-23T23:42:50.280" v="76" actId="20577"/>
          <ac:spMkLst>
            <pc:docMk/>
            <pc:sldMk cId="300692181" sldId="287"/>
            <ac:spMk id="2" creationId="{80B870D2-E78A-4CF4-A1E5-D1A26BBDCE9A}"/>
          </ac:spMkLst>
        </pc:spChg>
      </pc:sldChg>
      <pc:sldChg chg="modSp">
        <pc:chgData name="Sonja Stocker" userId="S::sonja.stocker@schule-seengen.ch::da60e6ed-bc3d-48e0-954b-85b5cbccdc3a" providerId="AD" clId="Web-{FB70441B-02D4-41D8-B313-ECA32AE6A85E}" dt="2021-06-23T23:43:12.015" v="84" actId="20577"/>
        <pc:sldMkLst>
          <pc:docMk/>
          <pc:sldMk cId="1177050479" sldId="288"/>
        </pc:sldMkLst>
        <pc:spChg chg="mod">
          <ac:chgData name="Sonja Stocker" userId="S::sonja.stocker@schule-seengen.ch::da60e6ed-bc3d-48e0-954b-85b5cbccdc3a" providerId="AD" clId="Web-{FB70441B-02D4-41D8-B313-ECA32AE6A85E}" dt="2021-06-23T23:43:12.015" v="84" actId="20577"/>
          <ac:spMkLst>
            <pc:docMk/>
            <pc:sldMk cId="1177050479" sldId="288"/>
            <ac:spMk id="2" creationId="{80B870D2-E78A-4CF4-A1E5-D1A26BBDCE9A}"/>
          </ac:spMkLst>
        </pc:spChg>
      </pc:sldChg>
      <pc:sldChg chg="modSp">
        <pc:chgData name="Sonja Stocker" userId="S::sonja.stocker@schule-seengen.ch::da60e6ed-bc3d-48e0-954b-85b5cbccdc3a" providerId="AD" clId="Web-{FB70441B-02D4-41D8-B313-ECA32AE6A85E}" dt="2021-06-23T23:44:10.298" v="97" actId="20577"/>
        <pc:sldMkLst>
          <pc:docMk/>
          <pc:sldMk cId="2749427049" sldId="289"/>
        </pc:sldMkLst>
        <pc:spChg chg="mod">
          <ac:chgData name="Sonja Stocker" userId="S::sonja.stocker@schule-seengen.ch::da60e6ed-bc3d-48e0-954b-85b5cbccdc3a" providerId="AD" clId="Web-{FB70441B-02D4-41D8-B313-ECA32AE6A85E}" dt="2021-06-23T23:44:10.298" v="97" actId="20577"/>
          <ac:spMkLst>
            <pc:docMk/>
            <pc:sldMk cId="2749427049" sldId="289"/>
            <ac:spMk id="2" creationId="{80B870D2-E78A-4CF4-A1E5-D1A26BBDCE9A}"/>
          </ac:spMkLst>
        </pc:spChg>
      </pc:sldChg>
      <pc:sldChg chg="modSp">
        <pc:chgData name="Sonja Stocker" userId="S::sonja.stocker@schule-seengen.ch::da60e6ed-bc3d-48e0-954b-85b5cbccdc3a" providerId="AD" clId="Web-{FB70441B-02D4-41D8-B313-ECA32AE6A85E}" dt="2021-06-23T23:44:23.158" v="99" actId="20577"/>
        <pc:sldMkLst>
          <pc:docMk/>
          <pc:sldMk cId="107759620" sldId="290"/>
        </pc:sldMkLst>
        <pc:spChg chg="mod">
          <ac:chgData name="Sonja Stocker" userId="S::sonja.stocker@schule-seengen.ch::da60e6ed-bc3d-48e0-954b-85b5cbccdc3a" providerId="AD" clId="Web-{FB70441B-02D4-41D8-B313-ECA32AE6A85E}" dt="2021-06-23T23:44:23.158" v="99" actId="20577"/>
          <ac:spMkLst>
            <pc:docMk/>
            <pc:sldMk cId="107759620" sldId="290"/>
            <ac:spMk id="2" creationId="{80B870D2-E78A-4CF4-A1E5-D1A26BBDCE9A}"/>
          </ac:spMkLst>
        </pc:spChg>
      </pc:sldChg>
      <pc:sldChg chg="modSp">
        <pc:chgData name="Sonja Stocker" userId="S::sonja.stocker@schule-seengen.ch::da60e6ed-bc3d-48e0-954b-85b5cbccdc3a" providerId="AD" clId="Web-{FB70441B-02D4-41D8-B313-ECA32AE6A85E}" dt="2021-06-23T23:44:26.471" v="100" actId="20577"/>
        <pc:sldMkLst>
          <pc:docMk/>
          <pc:sldMk cId="336908918" sldId="291"/>
        </pc:sldMkLst>
        <pc:spChg chg="mod">
          <ac:chgData name="Sonja Stocker" userId="S::sonja.stocker@schule-seengen.ch::da60e6ed-bc3d-48e0-954b-85b5cbccdc3a" providerId="AD" clId="Web-{FB70441B-02D4-41D8-B313-ECA32AE6A85E}" dt="2021-06-23T23:44:26.471" v="100" actId="20577"/>
          <ac:spMkLst>
            <pc:docMk/>
            <pc:sldMk cId="336908918" sldId="291"/>
            <ac:spMk id="2" creationId="{80B870D2-E78A-4CF4-A1E5-D1A26BBDCE9A}"/>
          </ac:spMkLst>
        </pc:spChg>
      </pc:sldChg>
      <pc:sldChg chg="modSp">
        <pc:chgData name="Sonja Stocker" userId="S::sonja.stocker@schule-seengen.ch::da60e6ed-bc3d-48e0-954b-85b5cbccdc3a" providerId="AD" clId="Web-{FB70441B-02D4-41D8-B313-ECA32AE6A85E}" dt="2021-06-23T23:50:05.057" v="145" actId="20577"/>
        <pc:sldMkLst>
          <pc:docMk/>
          <pc:sldMk cId="3892903494" sldId="292"/>
        </pc:sldMkLst>
        <pc:spChg chg="mod">
          <ac:chgData name="Sonja Stocker" userId="S::sonja.stocker@schule-seengen.ch::da60e6ed-bc3d-48e0-954b-85b5cbccdc3a" providerId="AD" clId="Web-{FB70441B-02D4-41D8-B313-ECA32AE6A85E}" dt="2021-06-23T23:50:05.057" v="145" actId="20577"/>
          <ac:spMkLst>
            <pc:docMk/>
            <pc:sldMk cId="3892903494" sldId="292"/>
            <ac:spMk id="2" creationId="{80B870D2-E78A-4CF4-A1E5-D1A26BBDCE9A}"/>
          </ac:spMkLst>
        </pc:spChg>
      </pc:sldChg>
      <pc:sldChg chg="modSp">
        <pc:chgData name="Sonja Stocker" userId="S::sonja.stocker@schule-seengen.ch::da60e6ed-bc3d-48e0-954b-85b5cbccdc3a" providerId="AD" clId="Web-{FB70441B-02D4-41D8-B313-ECA32AE6A85E}" dt="2021-06-23T23:44:35.299" v="102" actId="20577"/>
        <pc:sldMkLst>
          <pc:docMk/>
          <pc:sldMk cId="2806302998" sldId="293"/>
        </pc:sldMkLst>
        <pc:spChg chg="mod">
          <ac:chgData name="Sonja Stocker" userId="S::sonja.stocker@schule-seengen.ch::da60e6ed-bc3d-48e0-954b-85b5cbccdc3a" providerId="AD" clId="Web-{FB70441B-02D4-41D8-B313-ECA32AE6A85E}" dt="2021-06-23T23:44:35.299" v="102" actId="20577"/>
          <ac:spMkLst>
            <pc:docMk/>
            <pc:sldMk cId="2806302998" sldId="293"/>
            <ac:spMk id="2" creationId="{80B870D2-E78A-4CF4-A1E5-D1A26BBDCE9A}"/>
          </ac:spMkLst>
        </pc:spChg>
      </pc:sldChg>
      <pc:sldChg chg="modSp">
        <pc:chgData name="Sonja Stocker" userId="S::sonja.stocker@schule-seengen.ch::da60e6ed-bc3d-48e0-954b-85b5cbccdc3a" providerId="AD" clId="Web-{FB70441B-02D4-41D8-B313-ECA32AE6A85E}" dt="2021-06-23T23:44:40.955" v="103" actId="20577"/>
        <pc:sldMkLst>
          <pc:docMk/>
          <pc:sldMk cId="546136661" sldId="294"/>
        </pc:sldMkLst>
        <pc:spChg chg="mod">
          <ac:chgData name="Sonja Stocker" userId="S::sonja.stocker@schule-seengen.ch::da60e6ed-bc3d-48e0-954b-85b5cbccdc3a" providerId="AD" clId="Web-{FB70441B-02D4-41D8-B313-ECA32AE6A85E}" dt="2021-06-23T23:44:40.955" v="103" actId="20577"/>
          <ac:spMkLst>
            <pc:docMk/>
            <pc:sldMk cId="546136661" sldId="294"/>
            <ac:spMk id="2" creationId="{80B870D2-E78A-4CF4-A1E5-D1A26BBDCE9A}"/>
          </ac:spMkLst>
        </pc:spChg>
      </pc:sldChg>
      <pc:sldChg chg="modSp">
        <pc:chgData name="Sonja Stocker" userId="S::sonja.stocker@schule-seengen.ch::da60e6ed-bc3d-48e0-954b-85b5cbccdc3a" providerId="AD" clId="Web-{FB70441B-02D4-41D8-B313-ECA32AE6A85E}" dt="2021-06-23T23:51:07.762" v="146" actId="20577"/>
        <pc:sldMkLst>
          <pc:docMk/>
          <pc:sldMk cId="1516121314" sldId="296"/>
        </pc:sldMkLst>
        <pc:spChg chg="mod">
          <ac:chgData name="Sonja Stocker" userId="S::sonja.stocker@schule-seengen.ch::da60e6ed-bc3d-48e0-954b-85b5cbccdc3a" providerId="AD" clId="Web-{FB70441B-02D4-41D8-B313-ECA32AE6A85E}" dt="2021-06-23T23:51:07.762" v="146" actId="20577"/>
          <ac:spMkLst>
            <pc:docMk/>
            <pc:sldMk cId="1516121314" sldId="296"/>
            <ac:spMk id="2" creationId="{80B870D2-E78A-4CF4-A1E5-D1A26BBDCE9A}"/>
          </ac:spMkLst>
        </pc:spChg>
      </pc:sldChg>
      <pc:sldChg chg="modSp">
        <pc:chgData name="Sonja Stocker" userId="S::sonja.stocker@schule-seengen.ch::da60e6ed-bc3d-48e0-954b-85b5cbccdc3a" providerId="AD" clId="Web-{FB70441B-02D4-41D8-B313-ECA32AE6A85E}" dt="2021-06-23T23:52:26.217" v="149" actId="20577"/>
        <pc:sldMkLst>
          <pc:docMk/>
          <pc:sldMk cId="1078189571" sldId="298"/>
        </pc:sldMkLst>
        <pc:spChg chg="mod">
          <ac:chgData name="Sonja Stocker" userId="S::sonja.stocker@schule-seengen.ch::da60e6ed-bc3d-48e0-954b-85b5cbccdc3a" providerId="AD" clId="Web-{FB70441B-02D4-41D8-B313-ECA32AE6A85E}" dt="2021-06-23T23:52:26.217" v="149" actId="20577"/>
          <ac:spMkLst>
            <pc:docMk/>
            <pc:sldMk cId="1078189571" sldId="298"/>
            <ac:spMk id="4" creationId="{5BE48563-BE75-4233-97FC-A86BA81CDC88}"/>
          </ac:spMkLst>
        </pc:spChg>
      </pc:sldChg>
      <pc:sldChg chg="modSp">
        <pc:chgData name="Sonja Stocker" userId="S::sonja.stocker@schule-seengen.ch::da60e6ed-bc3d-48e0-954b-85b5cbccdc3a" providerId="AD" clId="Web-{FB70441B-02D4-41D8-B313-ECA32AE6A85E}" dt="2021-06-23T23:53:37.750" v="152" actId="20577"/>
        <pc:sldMkLst>
          <pc:docMk/>
          <pc:sldMk cId="1671287903" sldId="300"/>
        </pc:sldMkLst>
        <pc:spChg chg="mod">
          <ac:chgData name="Sonja Stocker" userId="S::sonja.stocker@schule-seengen.ch::da60e6ed-bc3d-48e0-954b-85b5cbccdc3a" providerId="AD" clId="Web-{FB70441B-02D4-41D8-B313-ECA32AE6A85E}" dt="2021-06-23T23:53:37.750" v="152" actId="20577"/>
          <ac:spMkLst>
            <pc:docMk/>
            <pc:sldMk cId="1671287903" sldId="300"/>
            <ac:spMk id="2" creationId="{750F586A-3584-4BE5-A727-68F2B0A31578}"/>
          </ac:spMkLst>
        </pc:spChg>
      </pc:sldChg>
      <pc:sldChg chg="modSp">
        <pc:chgData name="Sonja Stocker" userId="S::sonja.stocker@schule-seengen.ch::da60e6ed-bc3d-48e0-954b-85b5cbccdc3a" providerId="AD" clId="Web-{FB70441B-02D4-41D8-B313-ECA32AE6A85E}" dt="2021-06-23T23:44:51.034" v="105" actId="20577"/>
        <pc:sldMkLst>
          <pc:docMk/>
          <pc:sldMk cId="600620507" sldId="301"/>
        </pc:sldMkLst>
        <pc:spChg chg="mod">
          <ac:chgData name="Sonja Stocker" userId="S::sonja.stocker@schule-seengen.ch::da60e6ed-bc3d-48e0-954b-85b5cbccdc3a" providerId="AD" clId="Web-{FB70441B-02D4-41D8-B313-ECA32AE6A85E}" dt="2021-06-23T23:44:51.034" v="105" actId="20577"/>
          <ac:spMkLst>
            <pc:docMk/>
            <pc:sldMk cId="600620507" sldId="301"/>
            <ac:spMk id="2" creationId="{750F586A-3584-4BE5-A727-68F2B0A31578}"/>
          </ac:spMkLst>
        </pc:spChg>
      </pc:sldChg>
      <pc:sldChg chg="modSp">
        <pc:chgData name="Sonja Stocker" userId="S::sonja.stocker@schule-seengen.ch::da60e6ed-bc3d-48e0-954b-85b5cbccdc3a" providerId="AD" clId="Web-{FB70441B-02D4-41D8-B313-ECA32AE6A85E}" dt="2021-06-23T23:54:22.845" v="162" actId="20577"/>
        <pc:sldMkLst>
          <pc:docMk/>
          <pc:sldMk cId="1984623889" sldId="303"/>
        </pc:sldMkLst>
        <pc:spChg chg="mod">
          <ac:chgData name="Sonja Stocker" userId="S::sonja.stocker@schule-seengen.ch::da60e6ed-bc3d-48e0-954b-85b5cbccdc3a" providerId="AD" clId="Web-{FB70441B-02D4-41D8-B313-ECA32AE6A85E}" dt="2021-06-23T23:54:22.845" v="162" actId="20577"/>
          <ac:spMkLst>
            <pc:docMk/>
            <pc:sldMk cId="1984623889" sldId="303"/>
            <ac:spMk id="2" creationId="{750F586A-3584-4BE5-A727-68F2B0A31578}"/>
          </ac:spMkLst>
        </pc:spChg>
      </pc:sldChg>
      <pc:sldChg chg="modSp">
        <pc:chgData name="Sonja Stocker" userId="S::sonja.stocker@schule-seengen.ch::da60e6ed-bc3d-48e0-954b-85b5cbccdc3a" providerId="AD" clId="Web-{FB70441B-02D4-41D8-B313-ECA32AE6A85E}" dt="2021-06-23T23:54:55.752" v="175" actId="20577"/>
        <pc:sldMkLst>
          <pc:docMk/>
          <pc:sldMk cId="2079268935" sldId="304"/>
        </pc:sldMkLst>
        <pc:spChg chg="mod">
          <ac:chgData name="Sonja Stocker" userId="S::sonja.stocker@schule-seengen.ch::da60e6ed-bc3d-48e0-954b-85b5cbccdc3a" providerId="AD" clId="Web-{FB70441B-02D4-41D8-B313-ECA32AE6A85E}" dt="2021-06-23T23:54:55.752" v="175" actId="20577"/>
          <ac:spMkLst>
            <pc:docMk/>
            <pc:sldMk cId="2079268935" sldId="304"/>
            <ac:spMk id="2" creationId="{750F586A-3584-4BE5-A727-68F2B0A31578}"/>
          </ac:spMkLst>
        </pc:spChg>
      </pc:sldChg>
      <pc:sldChg chg="modSp">
        <pc:chgData name="Sonja Stocker" userId="S::sonja.stocker@schule-seengen.ch::da60e6ed-bc3d-48e0-954b-85b5cbccdc3a" providerId="AD" clId="Web-{FB70441B-02D4-41D8-B313-ECA32AE6A85E}" dt="2021-06-23T23:55:22.893" v="183" actId="20577"/>
        <pc:sldMkLst>
          <pc:docMk/>
          <pc:sldMk cId="2672359865" sldId="306"/>
        </pc:sldMkLst>
        <pc:spChg chg="mod">
          <ac:chgData name="Sonja Stocker" userId="S::sonja.stocker@schule-seengen.ch::da60e6ed-bc3d-48e0-954b-85b5cbccdc3a" providerId="AD" clId="Web-{FB70441B-02D4-41D8-B313-ECA32AE6A85E}" dt="2021-06-23T23:55:22.893" v="183" actId="20577"/>
          <ac:spMkLst>
            <pc:docMk/>
            <pc:sldMk cId="2672359865" sldId="306"/>
            <ac:spMk id="2" creationId="{750F586A-3584-4BE5-A727-68F2B0A31578}"/>
          </ac:spMkLst>
        </pc:spChg>
      </pc:sldChg>
      <pc:sldChg chg="modSp">
        <pc:chgData name="Sonja Stocker" userId="S::sonja.stocker@schule-seengen.ch::da60e6ed-bc3d-48e0-954b-85b5cbccdc3a" providerId="AD" clId="Web-{FB70441B-02D4-41D8-B313-ECA32AE6A85E}" dt="2021-06-23T23:45:08.331" v="111" actId="20577"/>
        <pc:sldMkLst>
          <pc:docMk/>
          <pc:sldMk cId="1624310172" sldId="307"/>
        </pc:sldMkLst>
        <pc:spChg chg="mod">
          <ac:chgData name="Sonja Stocker" userId="S::sonja.stocker@schule-seengen.ch::da60e6ed-bc3d-48e0-954b-85b5cbccdc3a" providerId="AD" clId="Web-{FB70441B-02D4-41D8-B313-ECA32AE6A85E}" dt="2021-06-23T23:45:08.331" v="111" actId="20577"/>
          <ac:spMkLst>
            <pc:docMk/>
            <pc:sldMk cId="1624310172" sldId="307"/>
            <ac:spMk id="2" creationId="{750F586A-3584-4BE5-A727-68F2B0A31578}"/>
          </ac:spMkLst>
        </pc:spChg>
      </pc:sldChg>
      <pc:sldChg chg="modSp">
        <pc:chgData name="Sonja Stocker" userId="S::sonja.stocker@schule-seengen.ch::da60e6ed-bc3d-48e0-954b-85b5cbccdc3a" providerId="AD" clId="Web-{FB70441B-02D4-41D8-B313-ECA32AE6A85E}" dt="2021-06-23T23:55:46.737" v="186" actId="20577"/>
        <pc:sldMkLst>
          <pc:docMk/>
          <pc:sldMk cId="3378526278" sldId="308"/>
        </pc:sldMkLst>
        <pc:spChg chg="mod">
          <ac:chgData name="Sonja Stocker" userId="S::sonja.stocker@schule-seengen.ch::da60e6ed-bc3d-48e0-954b-85b5cbccdc3a" providerId="AD" clId="Web-{FB70441B-02D4-41D8-B313-ECA32AE6A85E}" dt="2021-06-23T23:55:46.737" v="186" actId="20577"/>
          <ac:spMkLst>
            <pc:docMk/>
            <pc:sldMk cId="3378526278" sldId="308"/>
            <ac:spMk id="2" creationId="{750F586A-3584-4BE5-A727-68F2B0A31578}"/>
          </ac:spMkLst>
        </pc:spChg>
      </pc:sldChg>
      <pc:sldChg chg="modSp">
        <pc:chgData name="Sonja Stocker" userId="S::sonja.stocker@schule-seengen.ch::da60e6ed-bc3d-48e0-954b-85b5cbccdc3a" providerId="AD" clId="Web-{FB70441B-02D4-41D8-B313-ECA32AE6A85E}" dt="2021-06-23T23:55:58.847" v="189" actId="20577"/>
        <pc:sldMkLst>
          <pc:docMk/>
          <pc:sldMk cId="477678869" sldId="309"/>
        </pc:sldMkLst>
        <pc:spChg chg="mod">
          <ac:chgData name="Sonja Stocker" userId="S::sonja.stocker@schule-seengen.ch::da60e6ed-bc3d-48e0-954b-85b5cbccdc3a" providerId="AD" clId="Web-{FB70441B-02D4-41D8-B313-ECA32AE6A85E}" dt="2021-06-23T23:55:58.847" v="189" actId="20577"/>
          <ac:spMkLst>
            <pc:docMk/>
            <pc:sldMk cId="477678869" sldId="309"/>
            <ac:spMk id="2" creationId="{750F586A-3584-4BE5-A727-68F2B0A31578}"/>
          </ac:spMkLst>
        </pc:spChg>
      </pc:sldChg>
      <pc:sldChg chg="modSp">
        <pc:chgData name="Sonja Stocker" userId="S::sonja.stocker@schule-seengen.ch::da60e6ed-bc3d-48e0-954b-85b5cbccdc3a" providerId="AD" clId="Web-{FB70441B-02D4-41D8-B313-ECA32AE6A85E}" dt="2021-06-23T23:57:24.177" v="207" actId="20577"/>
        <pc:sldMkLst>
          <pc:docMk/>
          <pc:sldMk cId="2335452595" sldId="310"/>
        </pc:sldMkLst>
        <pc:spChg chg="mod">
          <ac:chgData name="Sonja Stocker" userId="S::sonja.stocker@schule-seengen.ch::da60e6ed-bc3d-48e0-954b-85b5cbccdc3a" providerId="AD" clId="Web-{FB70441B-02D4-41D8-B313-ECA32AE6A85E}" dt="2021-06-23T23:57:24.177" v="207" actId="20577"/>
          <ac:spMkLst>
            <pc:docMk/>
            <pc:sldMk cId="2335452595" sldId="310"/>
            <ac:spMk id="2" creationId="{750F586A-3584-4BE5-A727-68F2B0A31578}"/>
          </ac:spMkLst>
        </pc:spChg>
      </pc:sldChg>
      <pc:sldChg chg="modSp">
        <pc:chgData name="Sonja Stocker" userId="S::sonja.stocker@schule-seengen.ch::da60e6ed-bc3d-48e0-954b-85b5cbccdc3a" providerId="AD" clId="Web-{FB70441B-02D4-41D8-B313-ECA32AE6A85E}" dt="2021-06-23T23:57:51.647" v="216" actId="20577"/>
        <pc:sldMkLst>
          <pc:docMk/>
          <pc:sldMk cId="2281185323" sldId="311"/>
        </pc:sldMkLst>
        <pc:spChg chg="mod">
          <ac:chgData name="Sonja Stocker" userId="S::sonja.stocker@schule-seengen.ch::da60e6ed-bc3d-48e0-954b-85b5cbccdc3a" providerId="AD" clId="Web-{FB70441B-02D4-41D8-B313-ECA32AE6A85E}" dt="2021-06-23T23:57:51.647" v="216" actId="20577"/>
          <ac:spMkLst>
            <pc:docMk/>
            <pc:sldMk cId="2281185323" sldId="311"/>
            <ac:spMk id="2" creationId="{750F586A-3584-4BE5-A727-68F2B0A31578}"/>
          </ac:spMkLst>
        </pc:spChg>
      </pc:sldChg>
      <pc:sldChg chg="modSp">
        <pc:chgData name="Sonja Stocker" userId="S::sonja.stocker@schule-seengen.ch::da60e6ed-bc3d-48e0-954b-85b5cbccdc3a" providerId="AD" clId="Web-{FB70441B-02D4-41D8-B313-ECA32AE6A85E}" dt="2021-06-23T23:58:23.194" v="218" actId="20577"/>
        <pc:sldMkLst>
          <pc:docMk/>
          <pc:sldMk cId="657824197" sldId="312"/>
        </pc:sldMkLst>
        <pc:spChg chg="mod">
          <ac:chgData name="Sonja Stocker" userId="S::sonja.stocker@schule-seengen.ch::da60e6ed-bc3d-48e0-954b-85b5cbccdc3a" providerId="AD" clId="Web-{FB70441B-02D4-41D8-B313-ECA32AE6A85E}" dt="2021-06-23T23:58:23.194" v="218" actId="20577"/>
          <ac:spMkLst>
            <pc:docMk/>
            <pc:sldMk cId="657824197" sldId="312"/>
            <ac:spMk id="2" creationId="{750F586A-3584-4BE5-A727-68F2B0A31578}"/>
          </ac:spMkLst>
        </pc:spChg>
      </pc:sldChg>
      <pc:sldChg chg="modSp">
        <pc:chgData name="Sonja Stocker" userId="S::sonja.stocker@schule-seengen.ch::da60e6ed-bc3d-48e0-954b-85b5cbccdc3a" providerId="AD" clId="Web-{FB70441B-02D4-41D8-B313-ECA32AE6A85E}" dt="2021-06-24T00:02:14.215" v="271" actId="20577"/>
        <pc:sldMkLst>
          <pc:docMk/>
          <pc:sldMk cId="3793569278" sldId="313"/>
        </pc:sldMkLst>
        <pc:spChg chg="mod">
          <ac:chgData name="Sonja Stocker" userId="S::sonja.stocker@schule-seengen.ch::da60e6ed-bc3d-48e0-954b-85b5cbccdc3a" providerId="AD" clId="Web-{FB70441B-02D4-41D8-B313-ECA32AE6A85E}" dt="2021-06-24T00:02:14.215" v="271" actId="20577"/>
          <ac:spMkLst>
            <pc:docMk/>
            <pc:sldMk cId="3793569278" sldId="313"/>
            <ac:spMk id="2" creationId="{750F586A-3584-4BE5-A727-68F2B0A31578}"/>
          </ac:spMkLst>
        </pc:spChg>
      </pc:sldChg>
      <pc:sldChg chg="modSp">
        <pc:chgData name="Sonja Stocker" userId="S::sonja.stocker@schule-seengen.ch::da60e6ed-bc3d-48e0-954b-85b5cbccdc3a" providerId="AD" clId="Web-{FB70441B-02D4-41D8-B313-ECA32AE6A85E}" dt="2021-06-24T00:02:36.106" v="275" actId="20577"/>
        <pc:sldMkLst>
          <pc:docMk/>
          <pc:sldMk cId="149412570" sldId="314"/>
        </pc:sldMkLst>
        <pc:spChg chg="mod">
          <ac:chgData name="Sonja Stocker" userId="S::sonja.stocker@schule-seengen.ch::da60e6ed-bc3d-48e0-954b-85b5cbccdc3a" providerId="AD" clId="Web-{FB70441B-02D4-41D8-B313-ECA32AE6A85E}" dt="2021-06-24T00:02:36.106" v="275" actId="20577"/>
          <ac:spMkLst>
            <pc:docMk/>
            <pc:sldMk cId="149412570" sldId="314"/>
            <ac:spMk id="2" creationId="{750F586A-3584-4BE5-A727-68F2B0A31578}"/>
          </ac:spMkLst>
        </pc:spChg>
      </pc:sldChg>
      <pc:sldChg chg="addSp delSp modSp">
        <pc:chgData name="Sonja Stocker" userId="S::sonja.stocker@schule-seengen.ch::da60e6ed-bc3d-48e0-954b-85b5cbccdc3a" providerId="AD" clId="Web-{FB70441B-02D4-41D8-B313-ECA32AE6A85E}" dt="2021-06-24T00:05:50.830" v="292"/>
        <pc:sldMkLst>
          <pc:docMk/>
          <pc:sldMk cId="407079463" sldId="315"/>
        </pc:sldMkLst>
        <pc:spChg chg="mod">
          <ac:chgData name="Sonja Stocker" userId="S::sonja.stocker@schule-seengen.ch::da60e6ed-bc3d-48e0-954b-85b5cbccdc3a" providerId="AD" clId="Web-{FB70441B-02D4-41D8-B313-ECA32AE6A85E}" dt="2021-06-23T23:45:59.551" v="133" actId="20577"/>
          <ac:spMkLst>
            <pc:docMk/>
            <pc:sldMk cId="407079463" sldId="315"/>
            <ac:spMk id="2" creationId="{750F586A-3584-4BE5-A727-68F2B0A31578}"/>
          </ac:spMkLst>
        </pc:spChg>
        <pc:spChg chg="add del mod">
          <ac:chgData name="Sonja Stocker" userId="S::sonja.stocker@schule-seengen.ch::da60e6ed-bc3d-48e0-954b-85b5cbccdc3a" providerId="AD" clId="Web-{FB70441B-02D4-41D8-B313-ECA32AE6A85E}" dt="2021-06-24T00:05:41.564" v="290"/>
          <ac:spMkLst>
            <pc:docMk/>
            <pc:sldMk cId="407079463" sldId="315"/>
            <ac:spMk id="3" creationId="{D9FD527F-434A-497A-B886-CFD25124053B}"/>
          </ac:spMkLst>
        </pc:spChg>
        <pc:spChg chg="del mod">
          <ac:chgData name="Sonja Stocker" userId="S::sonja.stocker@schule-seengen.ch::da60e6ed-bc3d-48e0-954b-85b5cbccdc3a" providerId="AD" clId="Web-{FB70441B-02D4-41D8-B313-ECA32AE6A85E}" dt="2021-06-24T00:05:50.830" v="292"/>
          <ac:spMkLst>
            <pc:docMk/>
            <pc:sldMk cId="407079463" sldId="315"/>
            <ac:spMk id="4" creationId="{9217D086-94A5-47E3-A3AE-E40C2E2EB2C7}"/>
          </ac:spMkLst>
        </pc:spChg>
        <pc:spChg chg="add del">
          <ac:chgData name="Sonja Stocker" userId="S::sonja.stocker@schule-seengen.ch::da60e6ed-bc3d-48e0-954b-85b5cbccdc3a" providerId="AD" clId="Web-{FB70441B-02D4-41D8-B313-ECA32AE6A85E}" dt="2021-06-24T00:03:39.420" v="284"/>
          <ac:spMkLst>
            <pc:docMk/>
            <pc:sldMk cId="407079463" sldId="315"/>
            <ac:spMk id="5" creationId="{8F4E4B83-F5F8-4EF9-BEB5-73F273B008CF}"/>
          </ac:spMkLst>
        </pc:spChg>
        <pc:spChg chg="add mod">
          <ac:chgData name="Sonja Stocker" userId="S::sonja.stocker@schule-seengen.ch::da60e6ed-bc3d-48e0-954b-85b5cbccdc3a" providerId="AD" clId="Web-{FB70441B-02D4-41D8-B313-ECA32AE6A85E}" dt="2021-06-24T00:03:28.451" v="283" actId="1076"/>
          <ac:spMkLst>
            <pc:docMk/>
            <pc:sldMk cId="407079463" sldId="315"/>
            <ac:spMk id="6" creationId="{3EB76C0E-AFAF-483C-AE0E-EC4EAE3B35FE}"/>
          </ac:spMkLst>
        </pc:spChg>
        <pc:spChg chg="add mod">
          <ac:chgData name="Sonja Stocker" userId="S::sonja.stocker@schule-seengen.ch::da60e6ed-bc3d-48e0-954b-85b5cbccdc3a" providerId="AD" clId="Web-{FB70441B-02D4-41D8-B313-ECA32AE6A85E}" dt="2021-06-24T00:04:28.875" v="289" actId="20577"/>
          <ac:spMkLst>
            <pc:docMk/>
            <pc:sldMk cId="407079463" sldId="315"/>
            <ac:spMk id="7" creationId="{B71A3785-5F26-46F8-B7DA-E23D00DBAFD6}"/>
          </ac:spMkLst>
        </pc:spChg>
      </pc:sldChg>
      <pc:sldChg chg="modSp">
        <pc:chgData name="Sonja Stocker" userId="S::sonja.stocker@schule-seengen.ch::da60e6ed-bc3d-48e0-954b-85b5cbccdc3a" providerId="AD" clId="Web-{FB70441B-02D4-41D8-B313-ECA32AE6A85E}" dt="2021-06-24T00:04:13.687" v="288" actId="20577"/>
        <pc:sldMkLst>
          <pc:docMk/>
          <pc:sldMk cId="212912339" sldId="316"/>
        </pc:sldMkLst>
        <pc:spChg chg="mod">
          <ac:chgData name="Sonja Stocker" userId="S::sonja.stocker@schule-seengen.ch::da60e6ed-bc3d-48e0-954b-85b5cbccdc3a" providerId="AD" clId="Web-{FB70441B-02D4-41D8-B313-ECA32AE6A85E}" dt="2021-06-24T00:04:13.687" v="288" actId="20577"/>
          <ac:spMkLst>
            <pc:docMk/>
            <pc:sldMk cId="212912339" sldId="316"/>
            <ac:spMk id="2" creationId="{750F586A-3584-4BE5-A727-68F2B0A31578}"/>
          </ac:spMkLst>
        </pc:spChg>
      </pc:sldChg>
    </pc:docChg>
  </pc:docChgLst>
  <pc:docChgLst>
    <pc:chgData name="Jerome Scheidegger" userId="S::jerome.scheidegger@stud.schule-seengen.ch::4e4ad278-d51c-4c27-a2a7-5584dd39f4df" providerId="AD" clId="Web-{12815DC3-BFAC-43E2-997C-819E689EEE3B}"/>
    <pc:docChg chg="addSld modSld">
      <pc:chgData name="Jerome Scheidegger" userId="S::jerome.scheidegger@stud.schule-seengen.ch::4e4ad278-d51c-4c27-a2a7-5584dd39f4df" providerId="AD" clId="Web-{12815DC3-BFAC-43E2-997C-819E689EEE3B}" dt="2021-06-22T08:00:06.029" v="1787" actId="20577"/>
      <pc:docMkLst>
        <pc:docMk/>
      </pc:docMkLst>
      <pc:sldChg chg="delSp modSp new">
        <pc:chgData name="Jerome Scheidegger" userId="S::jerome.scheidegger@stud.schule-seengen.ch::4e4ad278-d51c-4c27-a2a7-5584dd39f4df" providerId="AD" clId="Web-{12815DC3-BFAC-43E2-997C-819E689EEE3B}" dt="2021-06-22T07:46:47.347" v="998"/>
        <pc:sldMkLst>
          <pc:docMk/>
          <pc:sldMk cId="3761653678" sldId="279"/>
        </pc:sldMkLst>
        <pc:spChg chg="mod">
          <ac:chgData name="Jerome Scheidegger" userId="S::jerome.scheidegger@stud.schule-seengen.ch::4e4ad278-d51c-4c27-a2a7-5584dd39f4df" providerId="AD" clId="Web-{12815DC3-BFAC-43E2-997C-819E689EEE3B}" dt="2021-06-22T07:29:53.106" v="123" actId="20577"/>
          <ac:spMkLst>
            <pc:docMk/>
            <pc:sldMk cId="3761653678" sldId="279"/>
            <ac:spMk id="2" creationId="{45F6D286-F388-4C6E-975E-1BB81E92025F}"/>
          </ac:spMkLst>
        </pc:spChg>
        <pc:spChg chg="del mod">
          <ac:chgData name="Jerome Scheidegger" userId="S::jerome.scheidegger@stud.schule-seengen.ch::4e4ad278-d51c-4c27-a2a7-5584dd39f4df" providerId="AD" clId="Web-{12815DC3-BFAC-43E2-997C-819E689EEE3B}" dt="2021-06-22T07:46:47.347" v="998"/>
          <ac:spMkLst>
            <pc:docMk/>
            <pc:sldMk cId="3761653678" sldId="279"/>
            <ac:spMk id="3" creationId="{3A1CE087-1F06-4DE8-9EFF-AB18B196A848}"/>
          </ac:spMkLst>
        </pc:spChg>
      </pc:sldChg>
      <pc:sldChg chg="delSp modSp add replId">
        <pc:chgData name="Jerome Scheidegger" userId="S::jerome.scheidegger@stud.schule-seengen.ch::4e4ad278-d51c-4c27-a2a7-5584dd39f4df" providerId="AD" clId="Web-{12815DC3-BFAC-43E2-997C-819E689EEE3B}" dt="2021-06-22T07:46:55.347" v="999"/>
        <pc:sldMkLst>
          <pc:docMk/>
          <pc:sldMk cId="3134125756" sldId="280"/>
        </pc:sldMkLst>
        <pc:spChg chg="mod">
          <ac:chgData name="Jerome Scheidegger" userId="S::jerome.scheidegger@stud.schule-seengen.ch::4e4ad278-d51c-4c27-a2a7-5584dd39f4df" providerId="AD" clId="Web-{12815DC3-BFAC-43E2-997C-819E689EEE3B}" dt="2021-06-22T07:30:20.514" v="127" actId="20577"/>
          <ac:spMkLst>
            <pc:docMk/>
            <pc:sldMk cId="3134125756" sldId="280"/>
            <ac:spMk id="2" creationId="{45F6D286-F388-4C6E-975E-1BB81E92025F}"/>
          </ac:spMkLst>
        </pc:spChg>
        <pc:spChg chg="del">
          <ac:chgData name="Jerome Scheidegger" userId="S::jerome.scheidegger@stud.schule-seengen.ch::4e4ad278-d51c-4c27-a2a7-5584dd39f4df" providerId="AD" clId="Web-{12815DC3-BFAC-43E2-997C-819E689EEE3B}" dt="2021-06-22T07:46:55.347" v="999"/>
          <ac:spMkLst>
            <pc:docMk/>
            <pc:sldMk cId="3134125756" sldId="280"/>
            <ac:spMk id="3" creationId="{3A1CE087-1F06-4DE8-9EFF-AB18B196A848}"/>
          </ac:spMkLst>
        </pc:spChg>
      </pc:sldChg>
      <pc:sldChg chg="delSp modSp add replId">
        <pc:chgData name="Jerome Scheidegger" userId="S::jerome.scheidegger@stud.schule-seengen.ch::4e4ad278-d51c-4c27-a2a7-5584dd39f4df" providerId="AD" clId="Web-{12815DC3-BFAC-43E2-997C-819E689EEE3B}" dt="2021-06-22T07:47:00.848" v="1000"/>
        <pc:sldMkLst>
          <pc:docMk/>
          <pc:sldMk cId="1882882788" sldId="281"/>
        </pc:sldMkLst>
        <pc:spChg chg="mod">
          <ac:chgData name="Jerome Scheidegger" userId="S::jerome.scheidegger@stud.schule-seengen.ch::4e4ad278-d51c-4c27-a2a7-5584dd39f4df" providerId="AD" clId="Web-{12815DC3-BFAC-43E2-997C-819E689EEE3B}" dt="2021-06-22T07:34:14.761" v="350" actId="20577"/>
          <ac:spMkLst>
            <pc:docMk/>
            <pc:sldMk cId="1882882788" sldId="281"/>
            <ac:spMk id="2" creationId="{45F6D286-F388-4C6E-975E-1BB81E92025F}"/>
          </ac:spMkLst>
        </pc:spChg>
        <pc:spChg chg="del">
          <ac:chgData name="Jerome Scheidegger" userId="S::jerome.scheidegger@stud.schule-seengen.ch::4e4ad278-d51c-4c27-a2a7-5584dd39f4df" providerId="AD" clId="Web-{12815DC3-BFAC-43E2-997C-819E689EEE3B}" dt="2021-06-22T07:47:00.848" v="1000"/>
          <ac:spMkLst>
            <pc:docMk/>
            <pc:sldMk cId="1882882788" sldId="281"/>
            <ac:spMk id="3" creationId="{3A1CE087-1F06-4DE8-9EFF-AB18B196A848}"/>
          </ac:spMkLst>
        </pc:spChg>
      </pc:sldChg>
      <pc:sldChg chg="delSp modSp new">
        <pc:chgData name="Jerome Scheidegger" userId="S::jerome.scheidegger@stud.schule-seengen.ch::4e4ad278-d51c-4c27-a2a7-5584dd39f4df" providerId="AD" clId="Web-{12815DC3-BFAC-43E2-997C-819E689EEE3B}" dt="2021-06-22T07:47:06.645" v="1001"/>
        <pc:sldMkLst>
          <pc:docMk/>
          <pc:sldMk cId="2572075998" sldId="282"/>
        </pc:sldMkLst>
        <pc:spChg chg="mod">
          <ac:chgData name="Jerome Scheidegger" userId="S::jerome.scheidegger@stud.schule-seengen.ch::4e4ad278-d51c-4c27-a2a7-5584dd39f4df" providerId="AD" clId="Web-{12815DC3-BFAC-43E2-997C-819E689EEE3B}" dt="2021-06-22T07:36:16.236" v="476" actId="20577"/>
          <ac:spMkLst>
            <pc:docMk/>
            <pc:sldMk cId="2572075998" sldId="282"/>
            <ac:spMk id="2" creationId="{80B870D2-E78A-4CF4-A1E5-D1A26BBDCE9A}"/>
          </ac:spMkLst>
        </pc:spChg>
        <pc:spChg chg="del">
          <ac:chgData name="Jerome Scheidegger" userId="S::jerome.scheidegger@stud.schule-seengen.ch::4e4ad278-d51c-4c27-a2a7-5584dd39f4df" providerId="AD" clId="Web-{12815DC3-BFAC-43E2-997C-819E689EEE3B}" dt="2021-06-22T07:47:06.645" v="1001"/>
          <ac:spMkLst>
            <pc:docMk/>
            <pc:sldMk cId="2572075998" sldId="282"/>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47:13.567" v="1002"/>
        <pc:sldMkLst>
          <pc:docMk/>
          <pc:sldMk cId="1256048114" sldId="283"/>
        </pc:sldMkLst>
        <pc:spChg chg="mod">
          <ac:chgData name="Jerome Scheidegger" userId="S::jerome.scheidegger@stud.schule-seengen.ch::4e4ad278-d51c-4c27-a2a7-5584dd39f4df" providerId="AD" clId="Web-{12815DC3-BFAC-43E2-997C-819E689EEE3B}" dt="2021-06-22T07:45:46.250" v="996" actId="20577"/>
          <ac:spMkLst>
            <pc:docMk/>
            <pc:sldMk cId="1256048114" sldId="283"/>
            <ac:spMk id="2" creationId="{80B870D2-E78A-4CF4-A1E5-D1A26BBDCE9A}"/>
          </ac:spMkLst>
        </pc:spChg>
        <pc:spChg chg="del">
          <ac:chgData name="Jerome Scheidegger" userId="S::jerome.scheidegger@stud.schule-seengen.ch::4e4ad278-d51c-4c27-a2a7-5584dd39f4df" providerId="AD" clId="Web-{12815DC3-BFAC-43E2-997C-819E689EEE3B}" dt="2021-06-22T07:47:13.567" v="1002"/>
          <ac:spMkLst>
            <pc:docMk/>
            <pc:sldMk cId="1256048114" sldId="283"/>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47:21.349" v="1003"/>
        <pc:sldMkLst>
          <pc:docMk/>
          <pc:sldMk cId="2561188180" sldId="284"/>
        </pc:sldMkLst>
        <pc:spChg chg="mod">
          <ac:chgData name="Jerome Scheidegger" userId="S::jerome.scheidegger@stud.schule-seengen.ch::4e4ad278-d51c-4c27-a2a7-5584dd39f4df" providerId="AD" clId="Web-{12815DC3-BFAC-43E2-997C-819E689EEE3B}" dt="2021-06-22T07:40:49.328" v="701" actId="20577"/>
          <ac:spMkLst>
            <pc:docMk/>
            <pc:sldMk cId="2561188180" sldId="284"/>
            <ac:spMk id="2" creationId="{80B870D2-E78A-4CF4-A1E5-D1A26BBDCE9A}"/>
          </ac:spMkLst>
        </pc:spChg>
        <pc:spChg chg="del">
          <ac:chgData name="Jerome Scheidegger" userId="S::jerome.scheidegger@stud.schule-seengen.ch::4e4ad278-d51c-4c27-a2a7-5584dd39f4df" providerId="AD" clId="Web-{12815DC3-BFAC-43E2-997C-819E689EEE3B}" dt="2021-06-22T07:47:21.349" v="1003"/>
          <ac:spMkLst>
            <pc:docMk/>
            <pc:sldMk cId="2561188180" sldId="284"/>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47:31.146" v="1005" actId="20577"/>
        <pc:sldMkLst>
          <pc:docMk/>
          <pc:sldMk cId="3242029342" sldId="285"/>
        </pc:sldMkLst>
        <pc:spChg chg="mod">
          <ac:chgData name="Jerome Scheidegger" userId="S::jerome.scheidegger@stud.schule-seengen.ch::4e4ad278-d51c-4c27-a2a7-5584dd39f4df" providerId="AD" clId="Web-{12815DC3-BFAC-43E2-997C-819E689EEE3B}" dt="2021-06-22T07:47:31.146" v="1005" actId="20577"/>
          <ac:spMkLst>
            <pc:docMk/>
            <pc:sldMk cId="3242029342" sldId="285"/>
            <ac:spMk id="2" creationId="{80B870D2-E78A-4CF4-A1E5-D1A26BBDCE9A}"/>
          </ac:spMkLst>
        </pc:spChg>
        <pc:spChg chg="del">
          <ac:chgData name="Jerome Scheidegger" userId="S::jerome.scheidegger@stud.schule-seengen.ch::4e4ad278-d51c-4c27-a2a7-5584dd39f4df" providerId="AD" clId="Web-{12815DC3-BFAC-43E2-997C-819E689EEE3B}" dt="2021-06-22T07:47:27.833" v="1004"/>
          <ac:spMkLst>
            <pc:docMk/>
            <pc:sldMk cId="3242029342" sldId="285"/>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47:41.318" v="1006"/>
        <pc:sldMkLst>
          <pc:docMk/>
          <pc:sldMk cId="617821727" sldId="286"/>
        </pc:sldMkLst>
        <pc:spChg chg="mod">
          <ac:chgData name="Jerome Scheidegger" userId="S::jerome.scheidegger@stud.schule-seengen.ch::4e4ad278-d51c-4c27-a2a7-5584dd39f4df" providerId="AD" clId="Web-{12815DC3-BFAC-43E2-997C-819E689EEE3B}" dt="2021-06-22T07:45:34.109" v="994" actId="20577"/>
          <ac:spMkLst>
            <pc:docMk/>
            <pc:sldMk cId="617821727" sldId="286"/>
            <ac:spMk id="2" creationId="{80B870D2-E78A-4CF4-A1E5-D1A26BBDCE9A}"/>
          </ac:spMkLst>
        </pc:spChg>
        <pc:spChg chg="del">
          <ac:chgData name="Jerome Scheidegger" userId="S::jerome.scheidegger@stud.schule-seengen.ch::4e4ad278-d51c-4c27-a2a7-5584dd39f4df" providerId="AD" clId="Web-{12815DC3-BFAC-43E2-997C-819E689EEE3B}" dt="2021-06-22T07:47:41.318" v="1006"/>
          <ac:spMkLst>
            <pc:docMk/>
            <pc:sldMk cId="617821727" sldId="286"/>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51:41.815" v="1165" actId="20577"/>
        <pc:sldMkLst>
          <pc:docMk/>
          <pc:sldMk cId="300692181" sldId="287"/>
        </pc:sldMkLst>
        <pc:spChg chg="mod">
          <ac:chgData name="Jerome Scheidegger" userId="S::jerome.scheidegger@stud.schule-seengen.ch::4e4ad278-d51c-4c27-a2a7-5584dd39f4df" providerId="AD" clId="Web-{12815DC3-BFAC-43E2-997C-819E689EEE3B}" dt="2021-06-22T07:51:41.815" v="1165" actId="20577"/>
          <ac:spMkLst>
            <pc:docMk/>
            <pc:sldMk cId="300692181" sldId="287"/>
            <ac:spMk id="2" creationId="{80B870D2-E78A-4CF4-A1E5-D1A26BBDCE9A}"/>
          </ac:spMkLst>
        </pc:spChg>
        <pc:spChg chg="del">
          <ac:chgData name="Jerome Scheidegger" userId="S::jerome.scheidegger@stud.schule-seengen.ch::4e4ad278-d51c-4c27-a2a7-5584dd39f4df" providerId="AD" clId="Web-{12815DC3-BFAC-43E2-997C-819E689EEE3B}" dt="2021-06-22T07:47:50.506" v="1007"/>
          <ac:spMkLst>
            <pc:docMk/>
            <pc:sldMk cId="300692181" sldId="287"/>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54:22.418" v="1307" actId="20577"/>
        <pc:sldMkLst>
          <pc:docMk/>
          <pc:sldMk cId="1177050479" sldId="288"/>
        </pc:sldMkLst>
        <pc:spChg chg="mod">
          <ac:chgData name="Jerome Scheidegger" userId="S::jerome.scheidegger@stud.schule-seengen.ch::4e4ad278-d51c-4c27-a2a7-5584dd39f4df" providerId="AD" clId="Web-{12815DC3-BFAC-43E2-997C-819E689EEE3B}" dt="2021-06-22T07:54:22.418" v="1307" actId="20577"/>
          <ac:spMkLst>
            <pc:docMk/>
            <pc:sldMk cId="1177050479" sldId="288"/>
            <ac:spMk id="2" creationId="{80B870D2-E78A-4CF4-A1E5-D1A26BBDCE9A}"/>
          </ac:spMkLst>
        </pc:spChg>
        <pc:spChg chg="del">
          <ac:chgData name="Jerome Scheidegger" userId="S::jerome.scheidegger@stud.schule-seengen.ch::4e4ad278-d51c-4c27-a2a7-5584dd39f4df" providerId="AD" clId="Web-{12815DC3-BFAC-43E2-997C-819E689EEE3B}" dt="2021-06-22T07:47:57.163" v="1008"/>
          <ac:spMkLst>
            <pc:docMk/>
            <pc:sldMk cId="1177050479" sldId="288"/>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56:27.080" v="1492" actId="20577"/>
        <pc:sldMkLst>
          <pc:docMk/>
          <pc:sldMk cId="2749427049" sldId="289"/>
        </pc:sldMkLst>
        <pc:spChg chg="mod">
          <ac:chgData name="Jerome Scheidegger" userId="S::jerome.scheidegger@stud.schule-seengen.ch::4e4ad278-d51c-4c27-a2a7-5584dd39f4df" providerId="AD" clId="Web-{12815DC3-BFAC-43E2-997C-819E689EEE3B}" dt="2021-06-22T07:56:27.080" v="1492" actId="20577"/>
          <ac:spMkLst>
            <pc:docMk/>
            <pc:sldMk cId="2749427049" sldId="289"/>
            <ac:spMk id="2" creationId="{80B870D2-E78A-4CF4-A1E5-D1A26BBDCE9A}"/>
          </ac:spMkLst>
        </pc:spChg>
        <pc:spChg chg="del">
          <ac:chgData name="Jerome Scheidegger" userId="S::jerome.scheidegger@stud.schule-seengen.ch::4e4ad278-d51c-4c27-a2a7-5584dd39f4df" providerId="AD" clId="Web-{12815DC3-BFAC-43E2-997C-819E689EEE3B}" dt="2021-06-22T07:48:05.710" v="1009"/>
          <ac:spMkLst>
            <pc:docMk/>
            <pc:sldMk cId="2749427049" sldId="289"/>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57:34.412" v="1584" actId="20577"/>
        <pc:sldMkLst>
          <pc:docMk/>
          <pc:sldMk cId="107759620" sldId="290"/>
        </pc:sldMkLst>
        <pc:spChg chg="mod">
          <ac:chgData name="Jerome Scheidegger" userId="S::jerome.scheidegger@stud.schule-seengen.ch::4e4ad278-d51c-4c27-a2a7-5584dd39f4df" providerId="AD" clId="Web-{12815DC3-BFAC-43E2-997C-819E689EEE3B}" dt="2021-06-22T07:57:34.412" v="1584" actId="20577"/>
          <ac:spMkLst>
            <pc:docMk/>
            <pc:sldMk cId="107759620" sldId="290"/>
            <ac:spMk id="2" creationId="{80B870D2-E78A-4CF4-A1E5-D1A26BBDCE9A}"/>
          </ac:spMkLst>
        </pc:spChg>
        <pc:spChg chg="del">
          <ac:chgData name="Jerome Scheidegger" userId="S::jerome.scheidegger@stud.schule-seengen.ch::4e4ad278-d51c-4c27-a2a7-5584dd39f4df" providerId="AD" clId="Web-{12815DC3-BFAC-43E2-997C-819E689EEE3B}" dt="2021-06-22T07:48:12.320" v="1010"/>
          <ac:spMkLst>
            <pc:docMk/>
            <pc:sldMk cId="107759620" sldId="290"/>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7:59:07.167" v="1704" actId="20577"/>
        <pc:sldMkLst>
          <pc:docMk/>
          <pc:sldMk cId="336908918" sldId="291"/>
        </pc:sldMkLst>
        <pc:spChg chg="mod">
          <ac:chgData name="Jerome Scheidegger" userId="S::jerome.scheidegger@stud.schule-seengen.ch::4e4ad278-d51c-4c27-a2a7-5584dd39f4df" providerId="AD" clId="Web-{12815DC3-BFAC-43E2-997C-819E689EEE3B}" dt="2021-06-22T07:59:07.167" v="1704" actId="20577"/>
          <ac:spMkLst>
            <pc:docMk/>
            <pc:sldMk cId="336908918" sldId="291"/>
            <ac:spMk id="2" creationId="{80B870D2-E78A-4CF4-A1E5-D1A26BBDCE9A}"/>
          </ac:spMkLst>
        </pc:spChg>
        <pc:spChg chg="del">
          <ac:chgData name="Jerome Scheidegger" userId="S::jerome.scheidegger@stud.schule-seengen.ch::4e4ad278-d51c-4c27-a2a7-5584dd39f4df" providerId="AD" clId="Web-{12815DC3-BFAC-43E2-997C-819E689EEE3B}" dt="2021-06-22T07:48:18.570" v="1011"/>
          <ac:spMkLst>
            <pc:docMk/>
            <pc:sldMk cId="336908918" sldId="291"/>
            <ac:spMk id="3" creationId="{EA61F93B-4932-4F18-ADA8-B49D43CFAD59}"/>
          </ac:spMkLst>
        </pc:spChg>
      </pc:sldChg>
      <pc:sldChg chg="delSp modSp add replId">
        <pc:chgData name="Jerome Scheidegger" userId="S::jerome.scheidegger@stud.schule-seengen.ch::4e4ad278-d51c-4c27-a2a7-5584dd39f4df" providerId="AD" clId="Web-{12815DC3-BFAC-43E2-997C-819E689EEE3B}" dt="2021-06-22T08:00:06.029" v="1787" actId="20577"/>
        <pc:sldMkLst>
          <pc:docMk/>
          <pc:sldMk cId="3892903494" sldId="292"/>
        </pc:sldMkLst>
        <pc:spChg chg="mod">
          <ac:chgData name="Jerome Scheidegger" userId="S::jerome.scheidegger@stud.schule-seengen.ch::4e4ad278-d51c-4c27-a2a7-5584dd39f4df" providerId="AD" clId="Web-{12815DC3-BFAC-43E2-997C-819E689EEE3B}" dt="2021-06-22T08:00:06.029" v="1787" actId="20577"/>
          <ac:spMkLst>
            <pc:docMk/>
            <pc:sldMk cId="3892903494" sldId="292"/>
            <ac:spMk id="2" creationId="{80B870D2-E78A-4CF4-A1E5-D1A26BBDCE9A}"/>
          </ac:spMkLst>
        </pc:spChg>
        <pc:spChg chg="del">
          <ac:chgData name="Jerome Scheidegger" userId="S::jerome.scheidegger@stud.schule-seengen.ch::4e4ad278-d51c-4c27-a2a7-5584dd39f4df" providerId="AD" clId="Web-{12815DC3-BFAC-43E2-997C-819E689EEE3B}" dt="2021-06-22T07:48:25.211" v="1012"/>
          <ac:spMkLst>
            <pc:docMk/>
            <pc:sldMk cId="3892903494" sldId="292"/>
            <ac:spMk id="3" creationId="{EA61F93B-4932-4F18-ADA8-B49D43CFAD59}"/>
          </ac:spMkLst>
        </pc:spChg>
      </pc:sldChg>
      <pc:sldChg chg="delSp add replId">
        <pc:chgData name="Jerome Scheidegger" userId="S::jerome.scheidegger@stud.schule-seengen.ch::4e4ad278-d51c-4c27-a2a7-5584dd39f4df" providerId="AD" clId="Web-{12815DC3-BFAC-43E2-997C-819E689EEE3B}" dt="2021-06-22T07:48:30.102" v="1013"/>
        <pc:sldMkLst>
          <pc:docMk/>
          <pc:sldMk cId="2806302998" sldId="293"/>
        </pc:sldMkLst>
        <pc:spChg chg="del">
          <ac:chgData name="Jerome Scheidegger" userId="S::jerome.scheidegger@stud.schule-seengen.ch::4e4ad278-d51c-4c27-a2a7-5584dd39f4df" providerId="AD" clId="Web-{12815DC3-BFAC-43E2-997C-819E689EEE3B}" dt="2021-06-22T07:48:30.102" v="1013"/>
          <ac:spMkLst>
            <pc:docMk/>
            <pc:sldMk cId="2806302998" sldId="293"/>
            <ac:spMk id="3" creationId="{EA61F93B-4932-4F18-ADA8-B49D43CFAD59}"/>
          </ac:spMkLst>
        </pc:spChg>
      </pc:sldChg>
      <pc:sldChg chg="delSp add replId">
        <pc:chgData name="Jerome Scheidegger" userId="S::jerome.scheidegger@stud.schule-seengen.ch::4e4ad278-d51c-4c27-a2a7-5584dd39f4df" providerId="AD" clId="Web-{12815DC3-BFAC-43E2-997C-819E689EEE3B}" dt="2021-06-22T07:48:34.993" v="1014"/>
        <pc:sldMkLst>
          <pc:docMk/>
          <pc:sldMk cId="546136661" sldId="294"/>
        </pc:sldMkLst>
        <pc:spChg chg="del">
          <ac:chgData name="Jerome Scheidegger" userId="S::jerome.scheidegger@stud.schule-seengen.ch::4e4ad278-d51c-4c27-a2a7-5584dd39f4df" providerId="AD" clId="Web-{12815DC3-BFAC-43E2-997C-819E689EEE3B}" dt="2021-06-22T07:48:34.993" v="1014"/>
          <ac:spMkLst>
            <pc:docMk/>
            <pc:sldMk cId="546136661" sldId="294"/>
            <ac:spMk id="3" creationId="{EA61F93B-4932-4F18-ADA8-B49D43CFAD59}"/>
          </ac:spMkLst>
        </pc:spChg>
      </pc:sldChg>
      <pc:sldChg chg="delSp add replId">
        <pc:chgData name="Jerome Scheidegger" userId="S::jerome.scheidegger@stud.schule-seengen.ch::4e4ad278-d51c-4c27-a2a7-5584dd39f4df" providerId="AD" clId="Web-{12815DC3-BFAC-43E2-997C-819E689EEE3B}" dt="2021-06-22T07:48:40.400" v="1015"/>
        <pc:sldMkLst>
          <pc:docMk/>
          <pc:sldMk cId="2787054983" sldId="295"/>
        </pc:sldMkLst>
        <pc:spChg chg="del">
          <ac:chgData name="Jerome Scheidegger" userId="S::jerome.scheidegger@stud.schule-seengen.ch::4e4ad278-d51c-4c27-a2a7-5584dd39f4df" providerId="AD" clId="Web-{12815DC3-BFAC-43E2-997C-819E689EEE3B}" dt="2021-06-22T07:48:40.400" v="1015"/>
          <ac:spMkLst>
            <pc:docMk/>
            <pc:sldMk cId="2787054983" sldId="295"/>
            <ac:spMk id="3" creationId="{EA61F93B-4932-4F18-ADA8-B49D43CFAD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de-CH"/>
              <a:t>Mastertitelformat bearbeiten</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Master-Untertitelformat bearbeiten</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4" name="Date Placeholder 3"/>
          <p:cNvSpPr>
            <a:spLocks noGrp="1"/>
          </p:cNvSpPr>
          <p:nvPr>
            <p:ph type="dt" sz="half" idx="10"/>
          </p:nvPr>
        </p:nvSpPr>
        <p:spPr/>
        <p:txBody>
          <a:bodyPr/>
          <a:lstStyle/>
          <a:p>
            <a:fld id="{87F37A3E-AC57-4FD2-AA05-3FB94790C43E}"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2B83AFDA-3691-4523-9EF2-C444683EF2D7}" type="slidenum">
              <a:rPr lang="de-CH" smtClean="0"/>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7F37A3E-AC57-4FD2-AA05-3FB94790C43E}"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2B83AFDA-3691-4523-9EF2-C444683EF2D7}" type="slidenum">
              <a:rPr lang="de-CH" smtClean="0"/>
              <a:t>‹Nr.›</a:t>
            </a:fld>
            <a:endParaRPr lang="de-CH"/>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de-CH"/>
              <a:t>Mastertitelformat bearbeiten</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4" name="Date Placeholder 3"/>
          <p:cNvSpPr>
            <a:spLocks noGrp="1"/>
          </p:cNvSpPr>
          <p:nvPr>
            <p:ph type="dt" sz="half" idx="10"/>
          </p:nvPr>
        </p:nvSpPr>
        <p:spPr/>
        <p:txBody>
          <a:bodyPr/>
          <a:lstStyle/>
          <a:p>
            <a:fld id="{87F37A3E-AC57-4FD2-AA05-3FB94790C43E}"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2B83AFDA-3691-4523-9EF2-C444683EF2D7}" type="slidenum">
              <a:rPr lang="de-CH" smtClean="0"/>
              <a:t>‹Nr.›</a:t>
            </a:fld>
            <a:endParaRPr lang="de-CH"/>
          </a:p>
        </p:txBody>
      </p:sp>
      <p:sp>
        <p:nvSpPr>
          <p:cNvPr id="7" name="Title 6"/>
          <p:cNvSpPr>
            <a:spLocks noGrp="1"/>
          </p:cNvSpPr>
          <p:nvPr>
            <p:ph type="title"/>
          </p:nvPr>
        </p:nvSpPr>
        <p:spPr/>
        <p:txBody>
          <a:bodyPr/>
          <a:lstStyle/>
          <a:p>
            <a:r>
              <a:rPr lang="de-CH"/>
              <a:t>Mastertitelformat bearbeiten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de-CH"/>
              <a:t>Mastertitelformat bearbeiten</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a:t>Mastertextformat bearbeiten</a:t>
            </a:r>
          </a:p>
        </p:txBody>
      </p:sp>
      <p:sp>
        <p:nvSpPr>
          <p:cNvPr id="4" name="Date Placeholder 3"/>
          <p:cNvSpPr>
            <a:spLocks noGrp="1"/>
          </p:cNvSpPr>
          <p:nvPr>
            <p:ph type="dt" sz="half" idx="10"/>
          </p:nvPr>
        </p:nvSpPr>
        <p:spPr/>
        <p:txBody>
          <a:bodyPr/>
          <a:lstStyle/>
          <a:p>
            <a:fld id="{A2F0292D-1797-49A5-8D2D-8D50C72EF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5" name="Date Placeholder 4"/>
          <p:cNvSpPr>
            <a:spLocks noGrp="1"/>
          </p:cNvSpPr>
          <p:nvPr>
            <p:ph type="dt" sz="half" idx="10"/>
          </p:nvPr>
        </p:nvSpPr>
        <p:spPr/>
        <p:txBody>
          <a:bodyPr/>
          <a:lstStyle/>
          <a:p>
            <a:fld id="{87F37A3E-AC57-4FD2-AA05-3FB94790C43E}"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2B83AFDA-3691-4523-9EF2-C444683EF2D7}" type="slidenum">
              <a:rPr lang="de-CH" smtClean="0"/>
              <a:t>‹Nr.›</a:t>
            </a:fld>
            <a:endParaRPr lang="de-CH"/>
          </a:p>
        </p:txBody>
      </p:sp>
      <p:sp>
        <p:nvSpPr>
          <p:cNvPr id="9" name="Content Placeholder 8"/>
          <p:cNvSpPr>
            <a:spLocks noGrp="1"/>
          </p:cNvSpPr>
          <p:nvPr>
            <p:ph sz="quarter" idx="13"/>
          </p:nvPr>
        </p:nvSpPr>
        <p:spPr>
          <a:xfrm>
            <a:off x="902207" y="2679192"/>
            <a:ext cx="5096256" cy="3447288"/>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CH"/>
              <a:t>Mastertitelformat bearbeiten</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
        <p:nvSpPr>
          <p:cNvPr id="7" name="Date Placeholder 6"/>
          <p:cNvSpPr>
            <a:spLocks noGrp="1"/>
          </p:cNvSpPr>
          <p:nvPr>
            <p:ph type="dt" sz="half" idx="10"/>
          </p:nvPr>
        </p:nvSpPr>
        <p:spPr/>
        <p:txBody>
          <a:bodyPr/>
          <a:lstStyle/>
          <a:p>
            <a:fld id="{87F37A3E-AC57-4FD2-AA05-3FB94790C43E}" type="datetimeFigureOut">
              <a:rPr lang="de-CH" smtClean="0"/>
              <a:t>23.06.2021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2B83AFDA-3691-4523-9EF2-C444683EF2D7}" type="slidenum">
              <a:rPr lang="de-CH" smtClean="0"/>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3" name="Date Placeholder 2"/>
          <p:cNvSpPr>
            <a:spLocks noGrp="1"/>
          </p:cNvSpPr>
          <p:nvPr>
            <p:ph type="dt" sz="half" idx="10"/>
          </p:nvPr>
        </p:nvSpPr>
        <p:spPr/>
        <p:txBody>
          <a:bodyPr/>
          <a:lstStyle/>
          <a:p>
            <a:fld id="{87F37A3E-AC57-4FD2-AA05-3FB94790C43E}" type="datetimeFigureOut">
              <a:rPr lang="de-CH" smtClean="0"/>
              <a:t>23.06.2021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2B83AFDA-3691-4523-9EF2-C444683EF2D7}" type="slidenum">
              <a:rPr lang="de-CH" smtClean="0"/>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7F37A3E-AC57-4FD2-AA05-3FB94790C43E}" type="datetimeFigureOut">
              <a:rPr lang="de-CH" smtClean="0"/>
              <a:t>23.06.2021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2B83AFDA-3691-4523-9EF2-C444683EF2D7}" type="slidenum">
              <a:rPr lang="de-CH" smtClean="0"/>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7F37A3E-AC57-4FD2-AA05-3FB94790C43E}"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51EACD6-A525-4B49-8009-7F09B4461B46}" type="slidenum">
              <a:rPr lang="en-US" smtClean="0"/>
              <a:t>‹Nr.›</a:t>
            </a:fld>
            <a:endParaRPr 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de-CH"/>
              <a:t>Mastertitelformat bearbeiten</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de-CH"/>
              <a:t>Mastertitelformat bearbeiten</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Date Placeholder 4"/>
          <p:cNvSpPr>
            <a:spLocks noGrp="1"/>
          </p:cNvSpPr>
          <p:nvPr>
            <p:ph type="dt" sz="half" idx="10"/>
          </p:nvPr>
        </p:nvSpPr>
        <p:spPr/>
        <p:txBody>
          <a:bodyPr/>
          <a:lstStyle/>
          <a:p>
            <a:fld id="{87F37A3E-AC57-4FD2-AA05-3FB94790C43E}"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2B83AFDA-3691-4523-9EF2-C444683EF2D7}" type="slidenum">
              <a:rPr lang="de-CH" smtClean="0"/>
              <a:t>‹Nr.›</a:t>
            </a:fld>
            <a:endParaRPr lang="de-CH"/>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CH"/>
              <a:t>Bild auf Platzhalter ziehen oder durch Klicken auf Symbol hinzufügen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de-CH"/>
              <a:t>Mastertitelformat bearbeiten</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87F37A3E-AC57-4FD2-AA05-3FB94790C43E}" type="datetimeFigureOut">
              <a:rPr lang="de-CH" smtClean="0"/>
              <a:t>23.06.2021</a:t>
            </a:fld>
            <a:endParaRPr lang="de-CH"/>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de-CH"/>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2B83AFDA-3691-4523-9EF2-C444683EF2D7}" type="slidenum">
              <a:rPr lang="de-CH" smtClean="0"/>
              <a:t>‹Nr.›</a:t>
            </a:fld>
            <a:endParaRPr lang="de-CH"/>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27A54797-42C7-4DC8-8667-CF8ADDED47D7}"/>
              </a:ext>
            </a:extLst>
          </p:cNvPr>
          <p:cNvSpPr>
            <a:spLocks noGrp="1"/>
          </p:cNvSpPr>
          <p:nvPr>
            <p:ph type="subTitle" idx="1"/>
          </p:nvPr>
        </p:nvSpPr>
        <p:spPr>
          <a:xfrm>
            <a:off x="1022131" y="666051"/>
            <a:ext cx="9543629" cy="4080594"/>
          </a:xfrm>
        </p:spPr>
        <p:txBody>
          <a:bodyPr>
            <a:noAutofit/>
          </a:bodyPr>
          <a:lstStyle/>
          <a:p>
            <a:endParaRPr lang="de-CH" sz="5400" dirty="0"/>
          </a:p>
          <a:p>
            <a:r>
              <a:rPr lang="de-CH" sz="6000" dirty="0">
                <a:latin typeface="Century Gothic"/>
                <a:cs typeface="Century Gothic"/>
              </a:rPr>
              <a:t>Was hat dir am Fernunterricht gefallen?</a:t>
            </a:r>
          </a:p>
          <a:p>
            <a:endParaRPr lang="de-CH" sz="5400" dirty="0"/>
          </a:p>
        </p:txBody>
      </p:sp>
    </p:spTree>
    <p:extLst>
      <p:ext uri="{BB962C8B-B14F-4D97-AF65-F5344CB8AC3E}">
        <p14:creationId xmlns:p14="http://schemas.microsoft.com/office/powerpoint/2010/main" val="225683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51775" y="2675467"/>
            <a:ext cx="10298736" cy="3450696"/>
          </a:xfrm>
        </p:spPr>
        <p:txBody>
          <a:bodyPr vert="horz" lIns="91440" tIns="45720" rIns="91440" bIns="45720" rtlCol="0" anchor="t">
            <a:normAutofit lnSpcReduction="10000"/>
          </a:bodyPr>
          <a:lstStyle/>
          <a:p>
            <a:pPr marL="0" indent="0">
              <a:buNone/>
            </a:pPr>
            <a:r>
              <a:rPr lang="de-DE" sz="3200" dirty="0">
                <a:solidFill>
                  <a:srgbClr val="000000"/>
                </a:solidFill>
                <a:latin typeface="Century Gothic"/>
                <a:cs typeface="Century Gothic"/>
              </a:rPr>
              <a:t>Am Fernunterricht gefiel mir die Tatsache, dass ich, wenn ich morgens produktiv war, am Nachmittag frei hatte. Ich konnte mir die Zeit selbst einteilen und entscheiden, was ich wann mache und ich glaube, dadurch bin ich ein Stück selbstständiger geworden.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316434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674669" y="2966523"/>
            <a:ext cx="10741792" cy="3450696"/>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Ich mochte den Fernunterricht nicht, da ich in dieser Zeit sehr ungenau gearbeitet habe. Es war immer dasselbe, manchmal waren es sogar  in einem Fach dieselben Aufgaben über mehrere Wochen.</a:t>
            </a:r>
          </a:p>
          <a:p>
            <a:pPr marL="0" indent="0">
              <a:buNone/>
            </a:pPr>
            <a:r>
              <a:rPr lang="de-DE" sz="3200" dirty="0">
                <a:solidFill>
                  <a:srgbClr val="000000"/>
                </a:solidFill>
                <a:latin typeface="Century Gothic"/>
                <a:cs typeface="Century Gothic"/>
              </a:rPr>
              <a:t>(B2a) </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1709741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820187" y="2847455"/>
            <a:ext cx="10556588" cy="3450696"/>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Im Fernunterricht hat mir sehr gefallen, dass ich mehr zu Hause war und somit auch mehr Zeit mit meiner Familie verbringen konnte. Was mir auch sehr gefiel war, dass ich selbst einteilen konnte, welches Fach ich wann mache.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2543002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1058306" y="3032671"/>
            <a:ext cx="10193890" cy="2867822"/>
          </a:xfrm>
        </p:spPr>
        <p:txBody>
          <a:bodyPr>
            <a:normAutofit/>
          </a:bodyPr>
          <a:lstStyle/>
          <a:p>
            <a:pPr marL="0" indent="0">
              <a:buNone/>
            </a:pPr>
            <a:r>
              <a:rPr lang="de-DE" sz="3200" dirty="0">
                <a:solidFill>
                  <a:srgbClr val="000000"/>
                </a:solidFill>
                <a:latin typeface="Century Gothic"/>
                <a:cs typeface="Century Gothic"/>
              </a:rPr>
              <a:t>Am Fernunterricht hat mir gefallen, dass man sich die Arbeiten selbst einteilen konnte. So wurde ich selbstständiger und habe eine gute Tagesstruktur gefunden.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1420780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1004011" y="3310497"/>
            <a:ext cx="10333077" cy="2563536"/>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Mir hat am besten gefallen, die Zeit und das Tempo selbst festzulegen und dann auch so zu arbeiten.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1399116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1058306" y="3032672"/>
            <a:ext cx="10154204" cy="2537076"/>
          </a:xfrm>
        </p:spPr>
        <p:txBody>
          <a:bodyPr>
            <a:normAutofit/>
          </a:bodyPr>
          <a:lstStyle/>
          <a:p>
            <a:pPr marL="0" indent="0">
              <a:buNone/>
            </a:pPr>
            <a:r>
              <a:rPr lang="de-DE" sz="3200" dirty="0">
                <a:solidFill>
                  <a:srgbClr val="000000"/>
                </a:solidFill>
                <a:latin typeface="Century Gothic"/>
                <a:cs typeface="Century Gothic"/>
              </a:rPr>
              <a:t>Der Fernunterricht war gut gelöst. Wir hatten einen Wochenplan mit Aufgaben, die wir immer am Freitag abgeben mussten.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1955431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566877" y="2684177"/>
            <a:ext cx="11140617" cy="3450696"/>
          </a:xfrm>
        </p:spPr>
        <p:txBody>
          <a:bodyPr vert="horz" lIns="91440" tIns="45720" rIns="91440" bIns="45720" rtlCol="0" anchor="t">
            <a:noAutofit/>
          </a:bodyPr>
          <a:lstStyle/>
          <a:p>
            <a:pPr marL="0" indent="0">
              <a:buNone/>
            </a:pPr>
            <a:r>
              <a:rPr lang="de-DE" sz="3200" dirty="0">
                <a:solidFill>
                  <a:srgbClr val="000000"/>
                </a:solidFill>
                <a:latin typeface="Century Gothic"/>
                <a:cs typeface="Century Gothic"/>
              </a:rPr>
              <a:t>Ich fand es gut, dass ich zu Hause und in meinem eigenen Tempo arbeiten konnte. Ich war mehr mit der Familie zusammen als sonst, was auch gut war. Ich konnte mich ausruhen, da ich nicht so früh aufstehen musste und ich fand es auch gut, dass meine Klasse und ich uns ein Mal per zwei Woche trafen, natürlich digital. </a:t>
            </a:r>
            <a:endParaRPr lang="de-CH" sz="3200">
              <a:solidFill>
                <a:srgbClr val="000000"/>
              </a:solidFill>
              <a:latin typeface="Century Gothic"/>
              <a:cs typeface="Century Gothic"/>
            </a:endParaRP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293535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1162757" y="3045901"/>
            <a:ext cx="9877777" cy="2576765"/>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Wenn ich so zurückdenke, war </a:t>
            </a:r>
            <a:r>
              <a:rPr lang="de-DE" sz="3200" dirty="0">
                <a:solidFill>
                  <a:srgbClr val="000000"/>
                </a:solidFill>
                <a:latin typeface="Century Gothic"/>
                <a:ea typeface="+mn-lt"/>
                <a:cs typeface="+mn-lt"/>
              </a:rPr>
              <a:t>es</a:t>
            </a:r>
            <a:r>
              <a:rPr lang="de-DE" sz="3200" dirty="0">
                <a:solidFill>
                  <a:srgbClr val="000000"/>
                </a:solidFill>
                <a:latin typeface="Century Gothic"/>
                <a:cs typeface="+mn-lt"/>
              </a:rPr>
              <a:t> schulisch gesehen ein</a:t>
            </a:r>
            <a:r>
              <a:rPr lang="de-DE" sz="3200" dirty="0">
                <a:solidFill>
                  <a:srgbClr val="000000"/>
                </a:solidFill>
                <a:latin typeface="Century Gothic"/>
                <a:cs typeface="Century Gothic"/>
              </a:rPr>
              <a:t> wichtiger Abschnitt und ich habe es geschätzt, dass selbstständig arbeiten konnte.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2786131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868066" y="3022151"/>
            <a:ext cx="10614539" cy="3354615"/>
          </a:xfrm>
        </p:spPr>
        <p:txBody>
          <a:bodyPr vert="horz" lIns="91440" tIns="45720" rIns="91440" bIns="45720" rtlCol="0" anchor="t">
            <a:normAutofit/>
          </a:bodyPr>
          <a:lstStyle/>
          <a:p>
            <a:pPr marL="0" indent="0" fontAlgn="base">
              <a:buNone/>
            </a:pPr>
            <a:r>
              <a:rPr lang="de-DE" sz="3200" dirty="0">
                <a:solidFill>
                  <a:srgbClr val="000000"/>
                </a:solidFill>
                <a:latin typeface="Century Gothic"/>
                <a:cs typeface="Century Gothic"/>
              </a:rPr>
              <a:t>Mir hat sehr gefallen, dass man sich den Tag selbst gestalten konnte und ich eine gute Abwechslung zwischen Schule und Freizeit hatte. Ich habe diese Freiheit geschätzt und war umso motivierter, etwas für die Schule zu machen. </a:t>
            </a:r>
          </a:p>
          <a:p>
            <a:pPr marL="0" indent="0" fontAlgn="base">
              <a:buNone/>
            </a:pPr>
            <a:r>
              <a:rPr lang="de-DE" sz="3200" dirty="0">
                <a:solidFill>
                  <a:srgbClr val="000000"/>
                </a:solidFill>
                <a:latin typeface="Century Gothic"/>
                <a:cs typeface="Century Gothic"/>
              </a:rPr>
              <a:t>(B2a)</a:t>
            </a:r>
          </a:p>
          <a:p>
            <a:endParaRPr lang="de-CH" dirty="0"/>
          </a:p>
        </p:txBody>
      </p:sp>
    </p:spTree>
    <p:extLst>
      <p:ext uri="{BB962C8B-B14F-4D97-AF65-F5344CB8AC3E}">
        <p14:creationId xmlns:p14="http://schemas.microsoft.com/office/powerpoint/2010/main" val="51186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5F6D286-F388-4C6E-975E-1BB81E92025F}"/>
              </a:ext>
            </a:extLst>
          </p:cNvPr>
          <p:cNvSpPr>
            <a:spLocks noGrp="1"/>
          </p:cNvSpPr>
          <p:nvPr>
            <p:ph idx="1"/>
          </p:nvPr>
        </p:nvSpPr>
        <p:spPr/>
        <p:txBody>
          <a:bodyPr vert="horz" lIns="91440" tIns="45720" rIns="91440" bIns="45720" rtlCol="0" anchor="t">
            <a:normAutofit/>
          </a:bodyPr>
          <a:lstStyle/>
          <a:p>
            <a:pPr marL="0" indent="0">
              <a:buNone/>
            </a:pPr>
            <a:r>
              <a:rPr lang="de-CH" sz="3200" dirty="0">
                <a:solidFill>
                  <a:schemeClr val="tx1"/>
                </a:solidFill>
                <a:latin typeface="Century Gothic"/>
                <a:ea typeface="+mn-lt"/>
                <a:cs typeface="+mn-lt"/>
              </a:rPr>
              <a:t>Mir hat gefallen, dass man die Aufgaben selbstständig einteilen konnte. Man konnte das machen, worauf man im Moment gerade Lust hatte. </a:t>
            </a:r>
            <a:endParaRPr lang="de-DE" sz="3200">
              <a:solidFill>
                <a:schemeClr val="tx1"/>
              </a:solidFill>
              <a:latin typeface="Century Gothic"/>
              <a:ea typeface="+mn-lt"/>
              <a:cs typeface="+mn-lt"/>
            </a:endParaRPr>
          </a:p>
          <a:p>
            <a:pPr marL="0" indent="0">
              <a:buNone/>
            </a:pPr>
            <a:r>
              <a:rPr lang="de-CH" sz="3200" dirty="0">
                <a:solidFill>
                  <a:schemeClr val="tx1"/>
                </a:solidFill>
                <a:latin typeface="Century Gothic"/>
                <a:ea typeface="+mn-lt"/>
                <a:cs typeface="+mn-lt"/>
              </a:rPr>
              <a:t>(B2b)</a:t>
            </a:r>
            <a:endParaRPr lang="de-DE" sz="3200" dirty="0">
              <a:solidFill>
                <a:schemeClr val="tx1"/>
              </a:solidFill>
              <a:latin typeface="Century Gothic"/>
              <a:ea typeface="+mn-lt"/>
              <a:cs typeface="+mn-lt"/>
            </a:endParaRPr>
          </a:p>
          <a:p>
            <a:endParaRPr lang="de-DE" dirty="0">
              <a:ea typeface="+mn-lt"/>
              <a:cs typeface="+mn-lt"/>
            </a:endParaRPr>
          </a:p>
          <a:p>
            <a:endParaRPr lang="de-DE" dirty="0"/>
          </a:p>
        </p:txBody>
      </p:sp>
    </p:spTree>
    <p:extLst>
      <p:ext uri="{BB962C8B-B14F-4D97-AF65-F5344CB8AC3E}">
        <p14:creationId xmlns:p14="http://schemas.microsoft.com/office/powerpoint/2010/main" val="376165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851775" y="2675467"/>
            <a:ext cx="10500065" cy="3450696"/>
          </a:xfrm>
        </p:spPr>
        <p:txBody>
          <a:bodyPr vert="horz" lIns="91440" tIns="45720" rIns="91440" bIns="45720" rtlCol="0" anchor="t">
            <a:normAutofit lnSpcReduction="10000"/>
          </a:bodyPr>
          <a:lstStyle/>
          <a:p>
            <a:pPr marL="0" indent="0">
              <a:buNone/>
            </a:pPr>
            <a:r>
              <a:rPr lang="de-DE" sz="3200" dirty="0">
                <a:solidFill>
                  <a:srgbClr val="000000"/>
                </a:solidFill>
                <a:latin typeface="Century Gothic"/>
                <a:cs typeface="Century Gothic"/>
              </a:rPr>
              <a:t>Mir hat am Fernunterricht am besten gefallen, einfach selbst die Zeit und die Fächer einzuteilen, selbst zu entscheiden, wann man was machen will. Ich habe immer sehr früh am Morgen mit den Aufträgen begonnen und hatte dementsprechend am Nachmittag frei.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2667213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5F6D286-F388-4C6E-975E-1BB81E92025F}"/>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Man hat viel Neues gelernt oder entdeckt. Wir haben zum Beispiel die Plattform "Teams" genutzt, um uns miteinander auszutauschen. Es hat mir gefallen. </a:t>
            </a:r>
            <a:endParaRPr lang="de-DE" sz="3200">
              <a:solidFill>
                <a:schemeClr val="tx1"/>
              </a:solidFill>
              <a:latin typeface="Century Gothic"/>
            </a:endParaRPr>
          </a:p>
          <a:p>
            <a:pPr marL="0" indent="0">
              <a:buNone/>
            </a:pPr>
            <a:r>
              <a:rPr lang="de-DE" sz="3200" dirty="0">
                <a:solidFill>
                  <a:schemeClr val="tx1"/>
                </a:solidFill>
                <a:latin typeface="Century Gothic"/>
              </a:rPr>
              <a:t>(B2b)</a:t>
            </a:r>
          </a:p>
        </p:txBody>
      </p:sp>
    </p:spTree>
    <p:extLst>
      <p:ext uri="{BB962C8B-B14F-4D97-AF65-F5344CB8AC3E}">
        <p14:creationId xmlns:p14="http://schemas.microsoft.com/office/powerpoint/2010/main" val="3134125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5F6D286-F388-4C6E-975E-1BB81E92025F}"/>
              </a:ext>
            </a:extLst>
          </p:cNvPr>
          <p:cNvSpPr>
            <a:spLocks noGrp="1"/>
          </p:cNvSpPr>
          <p:nvPr>
            <p:ph idx="1"/>
          </p:nvPr>
        </p:nvSpPr>
        <p:spPr/>
        <p:txBody>
          <a:bodyPr vert="horz" lIns="91440" tIns="45720" rIns="91440" bIns="45720" rtlCol="0" anchor="t">
            <a:normAutofit lnSpcReduction="10000"/>
          </a:bodyPr>
          <a:lstStyle/>
          <a:p>
            <a:pPr marL="0" indent="0">
              <a:buNone/>
            </a:pPr>
            <a:r>
              <a:rPr lang="de-DE" sz="3200" dirty="0">
                <a:solidFill>
                  <a:schemeClr val="tx1"/>
                </a:solidFill>
                <a:latin typeface="Century Gothic"/>
              </a:rPr>
              <a:t>Wir konnten länger schlafen und wir hatten nicht so viele Lektionen wie üblich. Auch toll war, dass ich während des Unterrichts etwas essen konnte, ohne dass es jemand gemerkt hat. Es wurden Erklärvideos hochgeladen, was mir persönlich gut geholfen hat, Themen besser zu verstehen. (B2b)</a:t>
            </a:r>
            <a:endParaRPr lang="de-DE" dirty="0">
              <a:solidFill>
                <a:schemeClr val="tx1"/>
              </a:solidFill>
            </a:endParaRPr>
          </a:p>
        </p:txBody>
      </p:sp>
    </p:spTree>
    <p:extLst>
      <p:ext uri="{BB962C8B-B14F-4D97-AF65-F5344CB8AC3E}">
        <p14:creationId xmlns:p14="http://schemas.microsoft.com/office/powerpoint/2010/main" val="1882882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Mir hat gefallen, dass man sich die Aufgaben selbst einteilen und in seinem eigenen Tempo arbeiten konnte. So musste man nicht auf andere warten oder sie auf mich. </a:t>
            </a:r>
            <a:endParaRPr lang="de-DE">
              <a:solidFill>
                <a:schemeClr val="tx1"/>
              </a:solidFill>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2572075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lnSpcReduction="10000"/>
          </a:bodyPr>
          <a:lstStyle/>
          <a:p>
            <a:pPr marL="0" indent="0">
              <a:buNone/>
            </a:pPr>
            <a:r>
              <a:rPr lang="de-DE" sz="3200" dirty="0">
                <a:solidFill>
                  <a:schemeClr val="tx1"/>
                </a:solidFill>
                <a:latin typeface="Century Gothic"/>
              </a:rPr>
              <a:t>Man hatte</a:t>
            </a:r>
            <a:r>
              <a:rPr lang="de-DE" sz="3200" dirty="0">
                <a:latin typeface="Century Gothic"/>
              </a:rPr>
              <a:t> </a:t>
            </a:r>
            <a:r>
              <a:rPr lang="de-DE" sz="3200" dirty="0">
                <a:solidFill>
                  <a:schemeClr val="tx1"/>
                </a:solidFill>
                <a:latin typeface="Century Gothic"/>
              </a:rPr>
              <a:t>viel Freizeit. Es war auch eine Abwechslung zum ,,normalen" Unterricht. Es gab keine Probleme mit den Laptops oder Netzwerken. Der Fernunterricht begann nicht früh am Morgen. Es waren Zeiten, an denen ich nicht mehr so müde war. </a:t>
            </a:r>
            <a:endParaRPr lang="de-DE" dirty="0">
              <a:solidFill>
                <a:schemeClr val="tx1"/>
              </a:solidFill>
              <a:latin typeface="Candara"/>
            </a:endParaRPr>
          </a:p>
          <a:p>
            <a:pPr marL="0" indent="0">
              <a:buNone/>
            </a:pPr>
            <a:r>
              <a:rPr lang="de-DE" sz="3200" dirty="0">
                <a:solidFill>
                  <a:schemeClr val="tx1"/>
                </a:solidFill>
                <a:latin typeface="Century Gothic"/>
              </a:rPr>
              <a:t>(B2b) </a:t>
            </a:r>
            <a:endParaRPr lang="de-DE" dirty="0">
              <a:solidFill>
                <a:schemeClr val="tx1"/>
              </a:solidFill>
            </a:endParaRPr>
          </a:p>
        </p:txBody>
      </p:sp>
    </p:spTree>
    <p:extLst>
      <p:ext uri="{BB962C8B-B14F-4D97-AF65-F5344CB8AC3E}">
        <p14:creationId xmlns:p14="http://schemas.microsoft.com/office/powerpoint/2010/main" val="1256048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Man konnte länger schlafen und jederzeit Pausen einlegen. </a:t>
            </a:r>
            <a:endParaRPr lang="de-DE" dirty="0">
              <a:solidFill>
                <a:schemeClr val="tx1"/>
              </a:solidFill>
              <a:latin typeface="Candara"/>
            </a:endParaRPr>
          </a:p>
          <a:p>
            <a:pPr marL="0" indent="0">
              <a:buNone/>
            </a:pPr>
            <a:r>
              <a:rPr lang="de-DE" sz="3200" dirty="0">
                <a:solidFill>
                  <a:schemeClr val="tx1"/>
                </a:solidFill>
                <a:latin typeface="Century Gothic"/>
              </a:rPr>
              <a:t>(B2b) </a:t>
            </a:r>
            <a:endParaRPr lang="de-DE" dirty="0">
              <a:solidFill>
                <a:schemeClr val="tx1"/>
              </a:solidFill>
            </a:endParaRPr>
          </a:p>
        </p:txBody>
      </p:sp>
    </p:spTree>
    <p:extLst>
      <p:ext uri="{BB962C8B-B14F-4D97-AF65-F5344CB8AC3E}">
        <p14:creationId xmlns:p14="http://schemas.microsoft.com/office/powerpoint/2010/main" val="2561188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Mir gefiel es, dass ich meine Zeit selbst einteilen konnte und somit später aufstehen oder auch später ins Bett gehen konnte. Ich habe so mehr gelernt. Ich fand es auch gut, dass wir keine Tests schreiben mussten.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3242029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fand den Fernunterricht meistens sehr toll. Man konnte die Aufträge dann lösen, wenn man gerade Lust und Zeit hatte und man konnte den Tag individuell gestalten. Mein Bruder und ich bauten zum Beispiel ein Baumhaus.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617821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lnSpcReduction="10000"/>
          </a:bodyPr>
          <a:lstStyle/>
          <a:p>
            <a:pPr marL="0" indent="0">
              <a:buNone/>
            </a:pPr>
            <a:r>
              <a:rPr lang="de-DE" sz="3200" dirty="0">
                <a:solidFill>
                  <a:schemeClr val="tx1"/>
                </a:solidFill>
                <a:latin typeface="Century Gothic"/>
              </a:rPr>
              <a:t>Ich konnte mich mit meinen Freunden während des Fernunterricht unterhalten und wir konnten uns gegenseitig unterstützen. Ich konnte die Aufgaben in meinem Tempo lösen und hatte mehr Freizeit, da ich mir alles selbst einteilen konnte.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300692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Es hat mir gefallen, dass ich eine gewisse Freiheit hatte. Wenn ich zum Beispiel keine Lust mehr auf Mathematik hatte, konnte ich zu den Französisch-Aufträgen wechseln. </a:t>
            </a:r>
            <a:r>
              <a:rPr lang="de-DE" sz="3200" dirty="0" err="1">
                <a:solidFill>
                  <a:schemeClr val="tx1"/>
                </a:solidFill>
                <a:latin typeface="Century Gothic"/>
              </a:rPr>
              <a:t>Ausserdem</a:t>
            </a:r>
            <a:r>
              <a:rPr lang="de-DE" sz="3200" dirty="0">
                <a:solidFill>
                  <a:schemeClr val="tx1"/>
                </a:solidFill>
                <a:latin typeface="Century Gothic"/>
              </a:rPr>
              <a:t> konnte ich jede freie Minute Pause machen. (B2b)</a:t>
            </a:r>
          </a:p>
        </p:txBody>
      </p:sp>
    </p:spTree>
    <p:extLst>
      <p:ext uri="{BB962C8B-B14F-4D97-AF65-F5344CB8AC3E}">
        <p14:creationId xmlns:p14="http://schemas.microsoft.com/office/powerpoint/2010/main" val="1177050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lnSpcReduction="10000"/>
          </a:bodyPr>
          <a:lstStyle/>
          <a:p>
            <a:pPr marL="0" indent="0">
              <a:buNone/>
            </a:pPr>
            <a:r>
              <a:rPr lang="de-DE" sz="3200" dirty="0">
                <a:solidFill>
                  <a:schemeClr val="tx1"/>
                </a:solidFill>
                <a:latin typeface="Century Gothic"/>
              </a:rPr>
              <a:t>Ich konnte selbstständig arbeiten. Man musste etwas zu einer bestimmten Zeit abgeben, aber ich konnte selbst entscheiden, wann und wie viel Zeit ich dafür einsetzen und wie tief ich den Stoff lernen wollte. So habe ich gelernt, aber auch gemerkt, dass mir das </a:t>
            </a:r>
            <a:r>
              <a:rPr lang="de-DE" sz="3200" dirty="0" err="1">
                <a:solidFill>
                  <a:schemeClr val="tx1"/>
                </a:solidFill>
                <a:latin typeface="Century Gothic"/>
              </a:rPr>
              <a:t>Spass</a:t>
            </a:r>
            <a:r>
              <a:rPr lang="de-DE" sz="3200" dirty="0">
                <a:solidFill>
                  <a:schemeClr val="tx1"/>
                </a:solidFill>
                <a:latin typeface="Century Gothic"/>
              </a:rPr>
              <a:t> macht.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a:solidFill>
                <a:schemeClr val="tx1"/>
              </a:solidFill>
              <a:latin typeface="Candara"/>
            </a:endParaRPr>
          </a:p>
        </p:txBody>
      </p:sp>
    </p:spTree>
    <p:extLst>
      <p:ext uri="{BB962C8B-B14F-4D97-AF65-F5344CB8AC3E}">
        <p14:creationId xmlns:p14="http://schemas.microsoft.com/office/powerpoint/2010/main" val="274942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743367" y="2675467"/>
            <a:ext cx="10670420" cy="3450696"/>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Ich denke, ich bin selbstständiger geworden, da ich mir meinen Plan und meine Aufgaben selbst einteilen musste. Dank dem konnte ich auch länger schlafen oder mehr Freizeit haben. </a:t>
            </a:r>
            <a:r>
              <a:rPr lang="de-DE" sz="3200" dirty="0" err="1">
                <a:solidFill>
                  <a:srgbClr val="000000"/>
                </a:solidFill>
                <a:latin typeface="Century Gothic"/>
                <a:cs typeface="Century Gothic"/>
              </a:rPr>
              <a:t>Ausserdem</a:t>
            </a:r>
            <a:r>
              <a:rPr lang="de-DE" sz="3200" dirty="0">
                <a:solidFill>
                  <a:srgbClr val="000000"/>
                </a:solidFill>
                <a:latin typeface="Century Gothic"/>
                <a:cs typeface="Century Gothic"/>
              </a:rPr>
              <a:t> war es eine neue Erfahrung, mit dieser Situation umzugehen.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1866725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Wir konnten viele Aufgaben selbstständig einteilen. Ich fand vor allem gut, dass wir keine Tests schreiben mussten. </a:t>
            </a:r>
            <a:endParaRPr lang="de-DE">
              <a:solidFill>
                <a:schemeClr val="tx1"/>
              </a:solidFill>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107759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konnte alles schön in meinem Tempo durchziehen. Ich war jeweils ziemlich früh mit allem fertig und konnte so mit meinen Geschwistern und meinen kleinen Nachbarn in unserem Garten Fussball spielen.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336908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Mir gefiel, dass ich mir die ganze Arbeit selbst einteilen konnte. Man konnte je nachdem auch vieles am Morgen erledigen und sich am Nachmittag frei nehmen.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3892903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Am meisten gefallen hat mir, dass man selbst entscheiden konnte, wann man was machen wollte und dass man ausschlafen konnte. </a:t>
            </a:r>
            <a:endParaRPr lang="de-DE">
              <a:solidFill>
                <a:schemeClr val="tx1"/>
              </a:solidFill>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2806302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Vieles: Ich fand es toll, länger zu schlafen und dass ich auf den Schulweg verzichten konnte. Das war sehr angenehm, hat mich aber auch dazu verleitet, weniger zu tun.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546136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B870D2-E78A-4CF4-A1E5-D1A26BBDCE9A}"/>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Mir hat es gefallen, dass ich mehr Freizeit hatte. Ich habe aber auch mehr Zeit mit meinem Bruder verbracht und zum Beispiel Tischtennis gespielt. </a:t>
            </a:r>
            <a:endParaRPr lang="de-DE" dirty="0">
              <a:solidFill>
                <a:schemeClr val="tx1"/>
              </a:solidFill>
              <a:latin typeface="Candara"/>
            </a:endParaRPr>
          </a:p>
          <a:p>
            <a:pPr marL="0" indent="0">
              <a:buNone/>
            </a:pPr>
            <a:r>
              <a:rPr lang="de-DE" sz="3200" dirty="0">
                <a:solidFill>
                  <a:schemeClr val="tx1"/>
                </a:solidFill>
                <a:latin typeface="Century Gothic"/>
              </a:rPr>
              <a:t>(B2b)</a:t>
            </a:r>
            <a:endParaRPr lang="de-DE" dirty="0">
              <a:solidFill>
                <a:schemeClr val="tx1"/>
              </a:solidFill>
            </a:endParaRPr>
          </a:p>
        </p:txBody>
      </p:sp>
    </p:spTree>
    <p:extLst>
      <p:ext uri="{BB962C8B-B14F-4D97-AF65-F5344CB8AC3E}">
        <p14:creationId xmlns:p14="http://schemas.microsoft.com/office/powerpoint/2010/main" val="1516121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konnte dann arbeiten, wenn ich es wollte und konnte spontan sein. Es hat niemanden interessiert, ob ich diese Aufgaben im Laufe des Tages oder um drei Uhr nachts gelöst habe. (B3a)</a:t>
            </a:r>
            <a:endParaRPr lang="de-DE" dirty="0">
              <a:solidFill>
                <a:schemeClr val="tx1"/>
              </a:solidFill>
            </a:endParaRPr>
          </a:p>
        </p:txBody>
      </p:sp>
    </p:spTree>
    <p:extLst>
      <p:ext uri="{BB962C8B-B14F-4D97-AF65-F5344CB8AC3E}">
        <p14:creationId xmlns:p14="http://schemas.microsoft.com/office/powerpoint/2010/main" val="575897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Man konnte sich die Arbeit selbst einteilen und konnte dann arbeiten, wenn man es wollte. (B3a)</a:t>
            </a:r>
          </a:p>
        </p:txBody>
      </p:sp>
      <p:sp>
        <p:nvSpPr>
          <p:cNvPr id="4" name="Textfeld 3">
            <a:extLst>
              <a:ext uri="{FF2B5EF4-FFF2-40B4-BE49-F238E27FC236}">
                <a16:creationId xmlns:a16="http://schemas.microsoft.com/office/drawing/2014/main" id="{5BE48563-BE75-4233-97FC-A86BA81CDC8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de-DE" dirty="0"/>
          </a:p>
        </p:txBody>
      </p:sp>
    </p:spTree>
    <p:extLst>
      <p:ext uri="{BB962C8B-B14F-4D97-AF65-F5344CB8AC3E}">
        <p14:creationId xmlns:p14="http://schemas.microsoft.com/office/powerpoint/2010/main" val="1078189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Mir hat es sehr gefallen, dass ich mir die Arbeiten selbst einteilen und in meinem eigenen Tempo arbeiten konnte. Mir hat es auch gefallen, dass ich nicht bei jedem Wetter mit dem Fahrrad in die Schule fahren musste. (B3a)</a:t>
            </a:r>
          </a:p>
        </p:txBody>
      </p:sp>
    </p:spTree>
    <p:extLst>
      <p:ext uri="{BB962C8B-B14F-4D97-AF65-F5344CB8AC3E}">
        <p14:creationId xmlns:p14="http://schemas.microsoft.com/office/powerpoint/2010/main" val="941423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Es war viel lockerer. Ich war motivierter, weil ich ausschlafen und ab und zu mit dem Frühstück in der Hand und in der Trainingshose am Schreibtisch sitzen konnte. Die Aufgaben konnte ich nach eigener Wahl und im eigenen Tempo lösen, wodurch mir mehr freie Zeit blieb. (B3a)</a:t>
            </a:r>
            <a:endParaRPr lang="de-DE" dirty="0">
              <a:solidFill>
                <a:schemeClr val="tx1"/>
              </a:solidFill>
            </a:endParaRPr>
          </a:p>
        </p:txBody>
      </p:sp>
    </p:spTree>
    <p:extLst>
      <p:ext uri="{BB962C8B-B14F-4D97-AF65-F5344CB8AC3E}">
        <p14:creationId xmlns:p14="http://schemas.microsoft.com/office/powerpoint/2010/main" val="1671287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859872" y="2675467"/>
            <a:ext cx="10741791" cy="3450696"/>
          </a:xfrm>
        </p:spPr>
        <p:txBody>
          <a:bodyPr>
            <a:normAutofit/>
          </a:bodyPr>
          <a:lstStyle/>
          <a:p>
            <a:pPr marL="0" indent="0">
              <a:buNone/>
            </a:pPr>
            <a:r>
              <a:rPr lang="de-DE" sz="3200" dirty="0">
                <a:solidFill>
                  <a:srgbClr val="000000"/>
                </a:solidFill>
                <a:latin typeface="Century Gothic"/>
                <a:cs typeface="Century Gothic"/>
              </a:rPr>
              <a:t>Mir hat es gefallen, dass man nicht immer früh aufstehen musste. Es war auch gut, dass man in seinem Tempo arbeiten konnte. Das Ziel musste aber eingehalten werden und alles musste am Ende des Tages fertig sein.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8321142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Mir hat es gefallen, dass ich selbst entscheiden konnte, wann ich was machen und wann ich aufstehen will. </a:t>
            </a:r>
            <a:endParaRPr lang="de-DE" dirty="0">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6006205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a:buNone/>
            </a:pPr>
            <a:r>
              <a:rPr lang="de-DE" sz="3200" dirty="0">
                <a:solidFill>
                  <a:schemeClr val="tx1"/>
                </a:solidFill>
                <a:latin typeface="Century Gothic"/>
              </a:rPr>
              <a:t>   Ich konnte meine Zeit selbstständig einteilen und am Morgen auch etwas länger schlafen.</a:t>
            </a:r>
            <a:endParaRPr lang="de-DE" dirty="0">
              <a:solidFill>
                <a:schemeClr val="tx1"/>
              </a:solidFill>
              <a:latin typeface="Candara"/>
            </a:endParaRPr>
          </a:p>
          <a:p>
            <a:pPr>
              <a:buNone/>
            </a:pPr>
            <a:r>
              <a:rPr lang="de-DE" sz="3200" dirty="0">
                <a:solidFill>
                  <a:schemeClr val="tx1"/>
                </a:solidFill>
                <a:latin typeface="Century Gothic"/>
              </a:rPr>
              <a:t>  (B3a)</a:t>
            </a:r>
            <a:endParaRPr lang="de-DE" dirty="0">
              <a:solidFill>
                <a:schemeClr val="tx1"/>
              </a:solidFill>
            </a:endParaRPr>
          </a:p>
        </p:txBody>
      </p:sp>
    </p:spTree>
    <p:extLst>
      <p:ext uri="{BB962C8B-B14F-4D97-AF65-F5344CB8AC3E}">
        <p14:creationId xmlns:p14="http://schemas.microsoft.com/office/powerpoint/2010/main" val="1984623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lnSpcReduction="10000"/>
          </a:bodyPr>
          <a:lstStyle/>
          <a:p>
            <a:pPr marL="0" indent="0">
              <a:buNone/>
            </a:pPr>
            <a:r>
              <a:rPr lang="de-DE" sz="3200" dirty="0">
                <a:solidFill>
                  <a:schemeClr val="tx1"/>
                </a:solidFill>
                <a:latin typeface="Century Gothic"/>
              </a:rPr>
              <a:t>Ich konnte meine Zeit frei einteilen und war nicht an einen fixen Stundenplan oder sonstige Zeiten gebunden. Man musste nur ein Mal in der Woche an einer Teamsitzung teilnehmen. Auf Teams kann man viele lustige Dinge machen, zum Beispiel Lehrer stumm schalten. </a:t>
            </a:r>
            <a:endParaRPr lang="de-DE">
              <a:solidFill>
                <a:schemeClr val="tx1"/>
              </a:solidFill>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2079268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Es hat mir gefallen, dass ich nicht jeden Tag früh aufstehen musste, sondern ausschlafen konnte. (B3a)</a:t>
            </a:r>
            <a:endParaRPr lang="de-DE" dirty="0">
              <a:solidFill>
                <a:schemeClr val="tx1"/>
              </a:solidFill>
            </a:endParaRPr>
          </a:p>
        </p:txBody>
      </p:sp>
    </p:spTree>
    <p:extLst>
      <p:ext uri="{BB962C8B-B14F-4D97-AF65-F5344CB8AC3E}">
        <p14:creationId xmlns:p14="http://schemas.microsoft.com/office/powerpoint/2010/main" val="29641625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Die Freiheit, seinen Tag selbst zu gestalten. </a:t>
            </a:r>
            <a:r>
              <a:rPr lang="de-DE" sz="3200" dirty="0" err="1">
                <a:solidFill>
                  <a:schemeClr val="tx1"/>
                </a:solidFill>
                <a:latin typeface="Century Gothic"/>
              </a:rPr>
              <a:t>Ausserdem</a:t>
            </a:r>
            <a:r>
              <a:rPr lang="de-DE" sz="3200" dirty="0">
                <a:solidFill>
                  <a:schemeClr val="tx1"/>
                </a:solidFill>
                <a:latin typeface="Century Gothic"/>
              </a:rPr>
              <a:t> gab es tolle Momente, zum Beispiel wenn man seine Klasse per Konferenz wiedersah. </a:t>
            </a:r>
            <a:endParaRPr lang="de-DE">
              <a:solidFill>
                <a:schemeClr val="tx1"/>
              </a:solidFill>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2672359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hatte viel Zeit, Bücher zu lesen. </a:t>
            </a:r>
            <a:endParaRPr lang="de-DE" sz="3200" dirty="0">
              <a:solidFill>
                <a:schemeClr val="tx1"/>
              </a:solidFill>
              <a:latin typeface="Candara"/>
            </a:endParaRPr>
          </a:p>
          <a:p>
            <a:pPr marL="0" indent="0">
              <a:buNone/>
            </a:pPr>
            <a:r>
              <a:rPr lang="de-DE" sz="3200" dirty="0">
                <a:solidFill>
                  <a:schemeClr val="tx1"/>
                </a:solidFill>
                <a:latin typeface="Century Gothic"/>
              </a:rPr>
              <a:t>(B3a)</a:t>
            </a:r>
            <a:endParaRPr lang="de-DE" sz="3200" dirty="0">
              <a:solidFill>
                <a:schemeClr val="tx1"/>
              </a:solidFill>
            </a:endParaRPr>
          </a:p>
        </p:txBody>
      </p:sp>
    </p:spTree>
    <p:extLst>
      <p:ext uri="{BB962C8B-B14F-4D97-AF65-F5344CB8AC3E}">
        <p14:creationId xmlns:p14="http://schemas.microsoft.com/office/powerpoint/2010/main" val="1624310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konnte alle Aufgaben zu Hause erledigen, wann immer ich wollte. Man konnte auch immer Pause machen, wenn man es wollte oder dabei etwas essen oder Musik hören.</a:t>
            </a:r>
            <a:endParaRPr lang="de-DE">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33785262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habe gelernt, selbstständig zu arbeiten und meine Zeit einzuteilen.</a:t>
            </a:r>
            <a:endParaRPr lang="de-DE" dirty="0">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4776788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de-DE" sz="3200" dirty="0">
                <a:solidFill>
                  <a:schemeClr val="tx1"/>
                </a:solidFill>
                <a:latin typeface="Century Gothic"/>
              </a:rPr>
              <a:t>Ich fand es toll, meine Klassekameraden wiederzusehen und mit ihnen zu reden. </a:t>
            </a:r>
            <a:r>
              <a:rPr lang="de-DE" sz="3200" dirty="0" err="1">
                <a:solidFill>
                  <a:schemeClr val="tx1"/>
                </a:solidFill>
                <a:latin typeface="Century Gothic"/>
              </a:rPr>
              <a:t>Ausserdem</a:t>
            </a:r>
            <a:r>
              <a:rPr lang="de-DE" sz="3200" dirty="0">
                <a:solidFill>
                  <a:schemeClr val="tx1"/>
                </a:solidFill>
                <a:latin typeface="Century Gothic"/>
              </a:rPr>
              <a:t> konnte ich mir selbst einteilen, wann ich welche Aufgabe löse. Dann hatte ich immer am Freitag frei. Am Morgen konnte ich immer bis 9 Uhr schlafen, dann eine Stunde lesen und dann aufstehen. Oft ging ich auch in den Wald.</a:t>
            </a:r>
            <a:endParaRPr lang="de-DE">
              <a:solidFill>
                <a:schemeClr val="tx1"/>
              </a:solidFill>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23354525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fontScale="92500"/>
          </a:bodyPr>
          <a:lstStyle/>
          <a:p>
            <a:pPr marL="0" indent="0">
              <a:buNone/>
            </a:pPr>
            <a:r>
              <a:rPr lang="de-DE" sz="3200" dirty="0">
                <a:solidFill>
                  <a:schemeClr val="tx1"/>
                </a:solidFill>
                <a:latin typeface="Century Gothic"/>
              </a:rPr>
              <a:t>Ich hatte mehr Zeit für mich selbst. Ich hatte Zeit Sport zu treiben, laufen zu gehen und zu backen. Gefallen hat mir auch, dass man sich die Aufgaben selbst einteilen konnte. So konnte man an einem Tag doppelt so viele Aufgaben erledigen, dafür hatte man an einem anderen Tag frei.</a:t>
            </a:r>
            <a:endParaRPr lang="de-DE" dirty="0">
              <a:solidFill>
                <a:schemeClr val="tx1"/>
              </a:solidFill>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228118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162757" y="2675467"/>
            <a:ext cx="9877777" cy="2126295"/>
          </a:xfrm>
        </p:spPr>
        <p:txBody>
          <a:bodyPr>
            <a:normAutofit fontScale="92500"/>
          </a:bodyPr>
          <a:lstStyle/>
          <a:p>
            <a:pPr marL="0" indent="0">
              <a:buNone/>
            </a:pPr>
            <a:r>
              <a:rPr lang="de-DE" sz="3200" dirty="0">
                <a:solidFill>
                  <a:srgbClr val="000000"/>
                </a:solidFill>
                <a:latin typeface="Century Gothic"/>
                <a:cs typeface="Century Gothic"/>
              </a:rPr>
              <a:t>Man hatte viel mehr Zeit für sich und die ganzen Schulaufgaben wurden digital vermittelt, was man auch ohne </a:t>
            </a:r>
            <a:r>
              <a:rPr lang="de-DE" sz="3200" dirty="0" err="1">
                <a:solidFill>
                  <a:srgbClr val="000000"/>
                </a:solidFill>
                <a:latin typeface="Century Gothic"/>
                <a:cs typeface="Century Gothic"/>
              </a:rPr>
              <a:t>Covid</a:t>
            </a:r>
            <a:r>
              <a:rPr lang="de-DE" sz="3200" dirty="0">
                <a:solidFill>
                  <a:srgbClr val="000000"/>
                </a:solidFill>
                <a:latin typeface="Century Gothic"/>
                <a:cs typeface="Century Gothic"/>
              </a:rPr>
              <a:t> gut hätte gebrauchen können.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10197026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Am meisten hat mir gefallen, dass ich bemerkt habe, dass ich mich mit Schulthemen viel intensiver beschäftigt und Arbeitsblätter alleine und konzentriert gelöst habe. Dazu kommt, dass ich nicht so früh aufstehen musste.</a:t>
            </a:r>
            <a:endParaRPr lang="de-DE" dirty="0">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6578241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Die Freiheit, selbst entscheiden zu können, wann man sich mit welchem Fach beschäftigt. Schön war auch, dass man auch </a:t>
            </a:r>
            <a:r>
              <a:rPr lang="de-DE" sz="3200" dirty="0" err="1">
                <a:solidFill>
                  <a:schemeClr val="tx1"/>
                </a:solidFill>
                <a:latin typeface="Century Gothic"/>
              </a:rPr>
              <a:t>draussen</a:t>
            </a:r>
            <a:r>
              <a:rPr lang="de-DE" sz="3200" dirty="0">
                <a:solidFill>
                  <a:schemeClr val="tx1"/>
                </a:solidFill>
                <a:latin typeface="Century Gothic"/>
              </a:rPr>
              <a:t> lernen oder am Morgen </a:t>
            </a:r>
            <a:r>
              <a:rPr lang="de-DE" sz="3200" dirty="0" err="1">
                <a:solidFill>
                  <a:schemeClr val="tx1"/>
                </a:solidFill>
                <a:latin typeface="Century Gothic"/>
              </a:rPr>
              <a:t>draussen</a:t>
            </a:r>
            <a:r>
              <a:rPr lang="de-DE" sz="3200" dirty="0">
                <a:solidFill>
                  <a:schemeClr val="tx1"/>
                </a:solidFill>
                <a:latin typeface="Century Gothic"/>
              </a:rPr>
              <a:t> die Sonne </a:t>
            </a:r>
            <a:r>
              <a:rPr lang="de-DE" sz="3200" dirty="0" err="1">
                <a:solidFill>
                  <a:schemeClr val="tx1"/>
                </a:solidFill>
                <a:latin typeface="Century Gothic"/>
              </a:rPr>
              <a:t>geniessen</a:t>
            </a:r>
            <a:r>
              <a:rPr lang="de-DE" sz="3200" dirty="0">
                <a:solidFill>
                  <a:schemeClr val="tx1"/>
                </a:solidFill>
                <a:latin typeface="Century Gothic"/>
              </a:rPr>
              <a:t> </a:t>
            </a:r>
            <a:endParaRPr lang="de-DE" dirty="0">
              <a:solidFill>
                <a:schemeClr val="tx1"/>
              </a:solidFill>
              <a:latin typeface="Candara"/>
            </a:endParaRPr>
          </a:p>
          <a:p>
            <a:pPr marL="0" indent="0">
              <a:buNone/>
            </a:pPr>
            <a:r>
              <a:rPr lang="de-DE" sz="3200" dirty="0">
                <a:solidFill>
                  <a:schemeClr val="tx1"/>
                </a:solidFill>
                <a:latin typeface="Century Gothic"/>
              </a:rPr>
              <a:t>konnte, anstatt in der Schule zu sitzen.</a:t>
            </a:r>
            <a:endParaRPr lang="de-DE">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37935692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Die Freiheit, alles selbst einteilen zu können, den Sommer zu </a:t>
            </a:r>
            <a:r>
              <a:rPr lang="de-DE" sz="3200" dirty="0" err="1">
                <a:solidFill>
                  <a:schemeClr val="tx1"/>
                </a:solidFill>
                <a:latin typeface="Century Gothic"/>
              </a:rPr>
              <a:t>geniessen</a:t>
            </a:r>
            <a:r>
              <a:rPr lang="de-DE" sz="3200" dirty="0">
                <a:solidFill>
                  <a:schemeClr val="tx1"/>
                </a:solidFill>
                <a:latin typeface="Century Gothic"/>
              </a:rPr>
              <a:t> und vergessenen Hobbys nachzugehen, mehr Zeit zu Hause mit der Familie zu verbringen, habe ich sehr geschätzt.</a:t>
            </a:r>
            <a:endParaRPr lang="de-DE" dirty="0">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1494125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konnte etwas länger ausschlafen und hatte mehr Zeit, um anderes zu machen, da wir uns die Zeit selbst einteilen konnten und ich war oft schneller fertig als geplant. </a:t>
            </a:r>
            <a:endParaRPr lang="de-DE" dirty="0">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
        <p:nvSpPr>
          <p:cNvPr id="6" name="Textfeld 5">
            <a:extLst>
              <a:ext uri="{FF2B5EF4-FFF2-40B4-BE49-F238E27FC236}">
                <a16:creationId xmlns:a16="http://schemas.microsoft.com/office/drawing/2014/main" id="{3EB76C0E-AFAF-483C-AE0E-EC4EAE3B35FE}"/>
              </a:ext>
            </a:extLst>
          </p:cNvPr>
          <p:cNvSpPr txBox="1"/>
          <p:nvPr/>
        </p:nvSpPr>
        <p:spPr>
          <a:xfrm>
            <a:off x="6240367" y="551508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de-DE" dirty="0"/>
          </a:p>
        </p:txBody>
      </p:sp>
      <p:sp>
        <p:nvSpPr>
          <p:cNvPr id="7" name="Textfeld 6">
            <a:extLst>
              <a:ext uri="{FF2B5EF4-FFF2-40B4-BE49-F238E27FC236}">
                <a16:creationId xmlns:a16="http://schemas.microsoft.com/office/drawing/2014/main" id="{B71A3785-5F26-46F8-B7DA-E23D00DBAFD6}"/>
              </a:ext>
            </a:extLst>
          </p:cNvPr>
          <p:cNvSpPr txBox="1"/>
          <p:nvPr/>
        </p:nvSpPr>
        <p:spPr>
          <a:xfrm>
            <a:off x="5153025" y="362902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de-DE" dirty="0"/>
          </a:p>
        </p:txBody>
      </p:sp>
    </p:spTree>
    <p:extLst>
      <p:ext uri="{BB962C8B-B14F-4D97-AF65-F5344CB8AC3E}">
        <p14:creationId xmlns:p14="http://schemas.microsoft.com/office/powerpoint/2010/main" val="4070794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50F586A-3584-4BE5-A727-68F2B0A31578}"/>
              </a:ext>
            </a:extLst>
          </p:cNvPr>
          <p:cNvSpPr>
            <a:spLocks noGrp="1"/>
          </p:cNvSpPr>
          <p:nvPr>
            <p:ph idx="1"/>
          </p:nvPr>
        </p:nvSpPr>
        <p:spPr/>
        <p:txBody>
          <a:bodyPr vert="horz" lIns="91440" tIns="45720" rIns="91440" bIns="45720" rtlCol="0" anchor="t">
            <a:normAutofit/>
          </a:bodyPr>
          <a:lstStyle/>
          <a:p>
            <a:pPr marL="0" indent="0">
              <a:buNone/>
            </a:pPr>
            <a:r>
              <a:rPr lang="de-DE" sz="3200" dirty="0">
                <a:solidFill>
                  <a:schemeClr val="tx1"/>
                </a:solidFill>
                <a:latin typeface="Century Gothic"/>
              </a:rPr>
              <a:t>Ich konnte selbstständig sein und meinen Tag selbst planen. Ich konnte Pausen machen, wenn ich sie brauchte oder auch einmal länger arbeiten. </a:t>
            </a:r>
            <a:endParaRPr lang="de-DE" dirty="0">
              <a:solidFill>
                <a:schemeClr val="tx1"/>
              </a:solidFill>
              <a:latin typeface="Candara"/>
            </a:endParaRPr>
          </a:p>
          <a:p>
            <a:pPr marL="0" indent="0">
              <a:buNone/>
            </a:pPr>
            <a:r>
              <a:rPr lang="de-DE" sz="3200" dirty="0">
                <a:solidFill>
                  <a:schemeClr val="tx1"/>
                </a:solidFill>
                <a:latin typeface="Century Gothic"/>
              </a:rPr>
              <a:t>(B3a)</a:t>
            </a:r>
            <a:endParaRPr lang="de-DE" dirty="0">
              <a:solidFill>
                <a:schemeClr val="tx1"/>
              </a:solidFill>
            </a:endParaRPr>
          </a:p>
        </p:txBody>
      </p:sp>
    </p:spTree>
    <p:extLst>
      <p:ext uri="{BB962C8B-B14F-4D97-AF65-F5344CB8AC3E}">
        <p14:creationId xmlns:p14="http://schemas.microsoft.com/office/powerpoint/2010/main" val="21291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727881" y="2675467"/>
            <a:ext cx="10312653" cy="3450696"/>
          </a:xfrm>
        </p:spPr>
        <p:txBody>
          <a:bodyPr vert="horz" lIns="91440" tIns="45720" rIns="91440" bIns="45720" rtlCol="0" anchor="t">
            <a:normAutofit fontScale="92500"/>
          </a:bodyPr>
          <a:lstStyle/>
          <a:p>
            <a:pPr marL="0" indent="0">
              <a:buNone/>
            </a:pPr>
            <a:r>
              <a:rPr lang="de-DE" sz="3200" dirty="0">
                <a:solidFill>
                  <a:srgbClr val="000000"/>
                </a:solidFill>
                <a:latin typeface="Century Gothic"/>
                <a:cs typeface="Century Gothic"/>
              </a:rPr>
              <a:t>Der Fernunterricht war nicht schlecht. Man musste nicht früh aufstehen und ich konnte machen, was ich wollte und musste mir aber die Zeit selbst einteilen. Leider war es ein wenig verwirrend, weil manche Sachen auf verschiedenen Kanälen, z.B. Teams oder Outlook waren und andere auf der Schulwebseite. </a:t>
            </a:r>
          </a:p>
          <a:p>
            <a:pPr marL="0" indent="0">
              <a:buNone/>
            </a:pPr>
            <a:r>
              <a:rPr lang="de-DE" sz="3200" dirty="0">
                <a:solidFill>
                  <a:srgbClr val="000000"/>
                </a:solidFill>
                <a:latin typeface="Century Gothic"/>
                <a:cs typeface="Century Gothic"/>
              </a:rPr>
              <a:t>(B2a)</a:t>
            </a:r>
            <a:endParaRPr lang="de-CH" sz="3200" dirty="0">
              <a:latin typeface="Century Gothic"/>
              <a:cs typeface="Century Gothic"/>
            </a:endParaRPr>
          </a:p>
          <a:p>
            <a:pPr marL="0" indent="0">
              <a:buNone/>
            </a:pPr>
            <a:endParaRPr lang="de-DE" dirty="0"/>
          </a:p>
        </p:txBody>
      </p:sp>
    </p:spTree>
    <p:extLst>
      <p:ext uri="{BB962C8B-B14F-4D97-AF65-F5344CB8AC3E}">
        <p14:creationId xmlns:p14="http://schemas.microsoft.com/office/powerpoint/2010/main" val="293218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754470" y="3113722"/>
            <a:ext cx="10353763" cy="2498961"/>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Dass ich zu Hause bleiben konnte und es sich ein bisschen wie Ferien anfühlte.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973905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743367" y="2675467"/>
            <a:ext cx="10297167" cy="3450696"/>
          </a:xfrm>
        </p:spPr>
        <p:txBody>
          <a:bodyPr vert="horz" lIns="91440" tIns="45720" rIns="91440" bIns="45720" rtlCol="0" anchor="t">
            <a:normAutofit/>
          </a:bodyPr>
          <a:lstStyle/>
          <a:p>
            <a:pPr marL="0" indent="0" fontAlgn="base">
              <a:buNone/>
            </a:pPr>
            <a:r>
              <a:rPr lang="de-DE" sz="3200" dirty="0">
                <a:solidFill>
                  <a:srgbClr val="000000"/>
                </a:solidFill>
                <a:latin typeface="Century Gothic"/>
                <a:cs typeface="Century Gothic"/>
              </a:rPr>
              <a:t>Mir hat gefallen, dass man nur etwa 15 Minuten vor dem Unterricht aufstehen musste und dass ich diese Erfahrung überhaupt einmal erleben konnte. </a:t>
            </a:r>
          </a:p>
          <a:p>
            <a:pPr marL="0" indent="0" fontAlgn="base">
              <a:buNone/>
            </a:pPr>
            <a:r>
              <a:rPr lang="de-DE" sz="3200" dirty="0">
                <a:solidFill>
                  <a:srgbClr val="000000"/>
                </a:solidFill>
                <a:latin typeface="Century Gothic"/>
                <a:cs typeface="Century Gothic"/>
              </a:rPr>
              <a:t>(B2a)</a:t>
            </a:r>
          </a:p>
          <a:p>
            <a:pPr marL="0" indent="0">
              <a:buNone/>
            </a:pPr>
            <a:endParaRPr lang="de-DE" sz="3200" dirty="0">
              <a:solidFill>
                <a:srgbClr val="000000"/>
              </a:solidFill>
              <a:latin typeface="Century Gothic"/>
              <a:cs typeface="Century Gothic"/>
            </a:endParaRPr>
          </a:p>
        </p:txBody>
      </p:sp>
    </p:spTree>
    <p:extLst>
      <p:ext uri="{BB962C8B-B14F-4D97-AF65-F5344CB8AC3E}">
        <p14:creationId xmlns:p14="http://schemas.microsoft.com/office/powerpoint/2010/main" val="3465070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896BD2D-2814-4D07-B521-CAFACDA0A578}"/>
              </a:ext>
            </a:extLst>
          </p:cNvPr>
          <p:cNvSpPr>
            <a:spLocks noGrp="1"/>
          </p:cNvSpPr>
          <p:nvPr>
            <p:ph idx="1"/>
          </p:nvPr>
        </p:nvSpPr>
        <p:spPr>
          <a:xfrm>
            <a:off x="1175986" y="3204660"/>
            <a:ext cx="10333077" cy="2576765"/>
          </a:xfrm>
        </p:spPr>
        <p:txBody>
          <a:bodyPr vert="horz" lIns="91440" tIns="45720" rIns="91440" bIns="45720" rtlCol="0" anchor="t">
            <a:normAutofit/>
          </a:bodyPr>
          <a:lstStyle/>
          <a:p>
            <a:pPr marL="0" indent="0">
              <a:buNone/>
            </a:pPr>
            <a:r>
              <a:rPr lang="de-DE" sz="3200" dirty="0">
                <a:solidFill>
                  <a:srgbClr val="000000"/>
                </a:solidFill>
                <a:latin typeface="Century Gothic"/>
                <a:cs typeface="Century Gothic"/>
              </a:rPr>
              <a:t>Mir hat besonders gefallen, dass ich mir meine Zeit selbst einteilen konnte. </a:t>
            </a:r>
          </a:p>
          <a:p>
            <a:pPr marL="0" indent="0">
              <a:buNone/>
            </a:pPr>
            <a:r>
              <a:rPr lang="de-DE" sz="3200" dirty="0">
                <a:solidFill>
                  <a:srgbClr val="000000"/>
                </a:solidFill>
                <a:latin typeface="Century Gothic"/>
                <a:cs typeface="Century Gothic"/>
              </a:rPr>
              <a:t>(B2a)</a:t>
            </a:r>
            <a:endParaRPr lang="de-CH" sz="3200" dirty="0">
              <a:solidFill>
                <a:srgbClr val="000000"/>
              </a:solidFill>
              <a:latin typeface="Century Gothic"/>
              <a:cs typeface="Century Gothic"/>
            </a:endParaRPr>
          </a:p>
        </p:txBody>
      </p:sp>
    </p:spTree>
    <p:extLst>
      <p:ext uri="{BB962C8B-B14F-4D97-AF65-F5344CB8AC3E}">
        <p14:creationId xmlns:p14="http://schemas.microsoft.com/office/powerpoint/2010/main" val="2024778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llenform">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ellen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6FF5DC-CCA7-4B51-B507-437C28F1E5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4EA9AE-E519-44AB-91FE-4267B98E0864}">
  <ds:schemaRefs>
    <ds:schemaRef ds:uri="http://schemas.microsoft.com/sharepoint/v3/contenttype/forms"/>
  </ds:schemaRefs>
</ds:datastoreItem>
</file>

<file path=customXml/itemProps3.xml><?xml version="1.0" encoding="utf-8"?>
<ds:datastoreItem xmlns:ds="http://schemas.openxmlformats.org/officeDocument/2006/customXml" ds:itemID="{62983C5C-5223-41DE-BE38-66E590B5840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Schreibset.thmx</Template>
  <TotalTime>0</TotalTime>
  <Words>405</Words>
  <Application>Microsoft Office PowerPoint</Application>
  <PresentationFormat>Breitbild</PresentationFormat>
  <Paragraphs>35</Paragraphs>
  <Slides>54</Slides>
  <Notes>0</Notes>
  <HiddenSlides>0</HiddenSlides>
  <MMClips>0</MMClips>
  <ScaleCrop>false</ScaleCrop>
  <HeadingPairs>
    <vt:vector size="4" baseType="variant">
      <vt:variant>
        <vt:lpstr>Design</vt:lpstr>
      </vt:variant>
      <vt:variant>
        <vt:i4>1</vt:i4>
      </vt:variant>
      <vt:variant>
        <vt:lpstr>Folientitel</vt:lpstr>
      </vt:variant>
      <vt:variant>
        <vt:i4>54</vt:i4>
      </vt:variant>
    </vt:vector>
  </HeadingPairs>
  <TitlesOfParts>
    <vt:vector size="55" baseType="lpstr">
      <vt:lpstr>Wellenform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360 Tage  Corona</dc:title>
  <dc:creator>Ruben Schumacher</dc:creator>
  <cp:lastModifiedBy>Chrisoula Giata</cp:lastModifiedBy>
  <cp:revision>706</cp:revision>
  <dcterms:created xsi:type="dcterms:W3CDTF">2021-05-17T07:24:52Z</dcterms:created>
  <dcterms:modified xsi:type="dcterms:W3CDTF">2021-06-24T00:05:51Z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