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4"/>
  </p:sldMasterIdLst>
  <p:sldIdLst>
    <p:sldId id="256" r:id="rId5"/>
    <p:sldId id="257" r:id="rId6"/>
    <p:sldId id="258" r:id="rId7"/>
    <p:sldId id="259" r:id="rId8"/>
    <p:sldId id="260" r:id="rId9"/>
    <p:sldId id="266" r:id="rId10"/>
    <p:sldId id="261" r:id="rId11"/>
    <p:sldId id="262" r:id="rId12"/>
    <p:sldId id="263" r:id="rId13"/>
    <p:sldId id="264"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6" r:id="rId30"/>
    <p:sldId id="287" r:id="rId31"/>
    <p:sldId id="288" r:id="rId32"/>
    <p:sldId id="283" r:id="rId33"/>
    <p:sldId id="282" r:id="rId34"/>
    <p:sldId id="291" r:id="rId35"/>
    <p:sldId id="292" r:id="rId36"/>
    <p:sldId id="293" r:id="rId37"/>
    <p:sldId id="294" r:id="rId38"/>
    <p:sldId id="295" r:id="rId39"/>
    <p:sldId id="296" r:id="rId40"/>
    <p:sldId id="297" r:id="rId41"/>
    <p:sldId id="298"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666"/>
    <a:srgbClr val="006666"/>
    <a:srgbClr val="A4B0AE"/>
    <a:srgbClr val="B9E9E0"/>
    <a:srgbClr val="5F5F5F"/>
    <a:srgbClr val="333333"/>
    <a:srgbClr val="808080"/>
    <a:srgbClr val="A3EDCF"/>
    <a:srgbClr val="00FF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7148B0-28BB-4824-85C2-5391C742B2B9}" v="66" dt="2021-06-23T06:32:02.191"/>
    <p1510:client id="{79F373BC-0631-4F82-922A-1281DAA80F61}" v="420" dt="2021-06-22T13:54:25.864"/>
    <p1510:client id="{C2096348-0E6C-4600-9CE0-F2DEE8F437A1}" v="1129" dt="2021-06-22T13:40:55.963"/>
    <p1510:client id="{E966B1FD-B83E-4009-8873-675C4C9F90A6}" v="701" dt="2021-06-24T00:47:42.346"/>
    <p1510:client id="{EB0BE8E5-1CF8-494A-822B-E8F865E06081}" v="329" dt="2021-06-23T06:44:53.042"/>
    <p1510:client id="{F91D116D-D215-4578-B613-2B66BF33E83C}" v="53" dt="2021-06-22T13:44:21.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Saxer" userId="S::michelle.saxer@stud.schule-seengen.ch::d9bee319-3492-43d8-be04-6d9d3e941aa9" providerId="AD" clId="Web-{737148B0-28BB-4824-85C2-5391C742B2B9}"/>
    <pc:docChg chg="addSld delSld modSld">
      <pc:chgData name="Michelle Saxer" userId="S::michelle.saxer@stud.schule-seengen.ch::d9bee319-3492-43d8-be04-6d9d3e941aa9" providerId="AD" clId="Web-{737148B0-28BB-4824-85C2-5391C742B2B9}" dt="2021-06-23T06:32:02.191" v="39"/>
      <pc:docMkLst>
        <pc:docMk/>
      </pc:docMkLst>
      <pc:sldChg chg="del">
        <pc:chgData name="Michelle Saxer" userId="S::michelle.saxer@stud.schule-seengen.ch::d9bee319-3492-43d8-be04-6d9d3e941aa9" providerId="AD" clId="Web-{737148B0-28BB-4824-85C2-5391C742B2B9}" dt="2021-06-23T06:27:32.059" v="0"/>
        <pc:sldMkLst>
          <pc:docMk/>
          <pc:sldMk cId="672661636" sldId="291"/>
        </pc:sldMkLst>
      </pc:sldChg>
      <pc:sldChg chg="delSp modSp new">
        <pc:chgData name="Michelle Saxer" userId="S::michelle.saxer@stud.schule-seengen.ch::d9bee319-3492-43d8-be04-6d9d3e941aa9" providerId="AD" clId="Web-{737148B0-28BB-4824-85C2-5391C742B2B9}" dt="2021-06-23T06:29:00.639" v="12" actId="1076"/>
        <pc:sldMkLst>
          <pc:docMk/>
          <pc:sldMk cId="2044529371" sldId="291"/>
        </pc:sldMkLst>
        <pc:spChg chg="del">
          <ac:chgData name="Michelle Saxer" userId="S::michelle.saxer@stud.schule-seengen.ch::d9bee319-3492-43d8-be04-6d9d3e941aa9" providerId="AD" clId="Web-{737148B0-28BB-4824-85C2-5391C742B2B9}" dt="2021-06-23T06:27:54.716" v="2"/>
          <ac:spMkLst>
            <pc:docMk/>
            <pc:sldMk cId="2044529371" sldId="291"/>
            <ac:spMk id="2" creationId="{75C62AB5-E234-4015-B3ED-A23EE1970286}"/>
          </ac:spMkLst>
        </pc:spChg>
        <pc:spChg chg="mod">
          <ac:chgData name="Michelle Saxer" userId="S::michelle.saxer@stud.schule-seengen.ch::d9bee319-3492-43d8-be04-6d9d3e941aa9" providerId="AD" clId="Web-{737148B0-28BB-4824-85C2-5391C742B2B9}" dt="2021-06-23T06:29:00.639" v="12" actId="1076"/>
          <ac:spMkLst>
            <pc:docMk/>
            <pc:sldMk cId="2044529371" sldId="291"/>
            <ac:spMk id="3" creationId="{721AC291-2034-48B2-A274-9EAD9AEBFA8C}"/>
          </ac:spMkLst>
        </pc:spChg>
      </pc:sldChg>
      <pc:sldChg chg="delSp modSp new">
        <pc:chgData name="Michelle Saxer" userId="S::michelle.saxer@stud.schule-seengen.ch::d9bee319-3492-43d8-be04-6d9d3e941aa9" providerId="AD" clId="Web-{737148B0-28BB-4824-85C2-5391C742B2B9}" dt="2021-06-23T06:30:11.844" v="25" actId="20577"/>
        <pc:sldMkLst>
          <pc:docMk/>
          <pc:sldMk cId="474188947" sldId="292"/>
        </pc:sldMkLst>
        <pc:spChg chg="del">
          <ac:chgData name="Michelle Saxer" userId="S::michelle.saxer@stud.schule-seengen.ch::d9bee319-3492-43d8-be04-6d9d3e941aa9" providerId="AD" clId="Web-{737148B0-28BB-4824-85C2-5391C742B2B9}" dt="2021-06-23T06:29:18.265" v="14"/>
          <ac:spMkLst>
            <pc:docMk/>
            <pc:sldMk cId="474188947" sldId="292"/>
            <ac:spMk id="2" creationId="{6CB5AF11-793A-4EC7-A841-4B64B22A9462}"/>
          </ac:spMkLst>
        </pc:spChg>
        <pc:spChg chg="mod">
          <ac:chgData name="Michelle Saxer" userId="S::michelle.saxer@stud.schule-seengen.ch::d9bee319-3492-43d8-be04-6d9d3e941aa9" providerId="AD" clId="Web-{737148B0-28BB-4824-85C2-5391C742B2B9}" dt="2021-06-23T06:30:11.844" v="25" actId="20577"/>
          <ac:spMkLst>
            <pc:docMk/>
            <pc:sldMk cId="474188947" sldId="292"/>
            <ac:spMk id="3" creationId="{9EB2DE61-7C60-4BCE-903E-F7BB013A88CA}"/>
          </ac:spMkLst>
        </pc:spChg>
      </pc:sldChg>
      <pc:sldChg chg="delSp modSp new">
        <pc:chgData name="Michelle Saxer" userId="S::michelle.saxer@stud.schule-seengen.ch::d9bee319-3492-43d8-be04-6d9d3e941aa9" providerId="AD" clId="Web-{737148B0-28BB-4824-85C2-5391C742B2B9}" dt="2021-06-23T06:31:18.033" v="35" actId="20577"/>
        <pc:sldMkLst>
          <pc:docMk/>
          <pc:sldMk cId="366835362" sldId="293"/>
        </pc:sldMkLst>
        <pc:spChg chg="del">
          <ac:chgData name="Michelle Saxer" userId="S::michelle.saxer@stud.schule-seengen.ch::d9bee319-3492-43d8-be04-6d9d3e941aa9" providerId="AD" clId="Web-{737148B0-28BB-4824-85C2-5391C742B2B9}" dt="2021-06-23T06:30:41.579" v="27"/>
          <ac:spMkLst>
            <pc:docMk/>
            <pc:sldMk cId="366835362" sldId="293"/>
            <ac:spMk id="2" creationId="{922E8D39-22F5-4628-ADD4-5ED695DC3574}"/>
          </ac:spMkLst>
        </pc:spChg>
        <pc:spChg chg="mod">
          <ac:chgData name="Michelle Saxer" userId="S::michelle.saxer@stud.schule-seengen.ch::d9bee319-3492-43d8-be04-6d9d3e941aa9" providerId="AD" clId="Web-{737148B0-28BB-4824-85C2-5391C742B2B9}" dt="2021-06-23T06:31:18.033" v="35" actId="20577"/>
          <ac:spMkLst>
            <pc:docMk/>
            <pc:sldMk cId="366835362" sldId="293"/>
            <ac:spMk id="3" creationId="{120F099D-475A-47D8-B247-F7D26A58D2D1}"/>
          </ac:spMkLst>
        </pc:spChg>
      </pc:sldChg>
      <pc:sldChg chg="delSp modSp new">
        <pc:chgData name="Michelle Saxer" userId="S::michelle.saxer@stud.schule-seengen.ch::d9bee319-3492-43d8-be04-6d9d3e941aa9" providerId="AD" clId="Web-{737148B0-28BB-4824-85C2-5391C742B2B9}" dt="2021-06-23T06:32:02.191" v="39"/>
        <pc:sldMkLst>
          <pc:docMk/>
          <pc:sldMk cId="1834719835" sldId="294"/>
        </pc:sldMkLst>
        <pc:spChg chg="del">
          <ac:chgData name="Michelle Saxer" userId="S::michelle.saxer@stud.schule-seengen.ch::d9bee319-3492-43d8-be04-6d9d3e941aa9" providerId="AD" clId="Web-{737148B0-28BB-4824-85C2-5391C742B2B9}" dt="2021-06-23T06:31:38.284" v="37"/>
          <ac:spMkLst>
            <pc:docMk/>
            <pc:sldMk cId="1834719835" sldId="294"/>
            <ac:spMk id="2" creationId="{0C7A1691-02CD-4B25-950C-C3672B7100AF}"/>
          </ac:spMkLst>
        </pc:spChg>
        <pc:spChg chg="mod">
          <ac:chgData name="Michelle Saxer" userId="S::michelle.saxer@stud.schule-seengen.ch::d9bee319-3492-43d8-be04-6d9d3e941aa9" providerId="AD" clId="Web-{737148B0-28BB-4824-85C2-5391C742B2B9}" dt="2021-06-23T06:32:02.191" v="39"/>
          <ac:spMkLst>
            <pc:docMk/>
            <pc:sldMk cId="1834719835" sldId="294"/>
            <ac:spMk id="3" creationId="{F85AD08B-7190-42D1-96AD-E4436F078FBE}"/>
          </ac:spMkLst>
        </pc:spChg>
      </pc:sldChg>
    </pc:docChg>
  </pc:docChgLst>
  <pc:docChgLst>
    <pc:chgData name="Michelle Saxer" userId="S::michelle.saxer@stud.schule-seengen.ch::d9bee319-3492-43d8-be04-6d9d3e941aa9" providerId="AD" clId="Web-{C2096348-0E6C-4600-9CE0-F2DEE8F437A1}"/>
    <pc:docChg chg="addSld delSld modSld">
      <pc:chgData name="Michelle Saxer" userId="S::michelle.saxer@stud.schule-seengen.ch::d9bee319-3492-43d8-be04-6d9d3e941aa9" providerId="AD" clId="Web-{C2096348-0E6C-4600-9CE0-F2DEE8F437A1}" dt="2021-06-22T13:40:55.963" v="530" actId="20577"/>
      <pc:docMkLst>
        <pc:docMk/>
      </pc:docMkLst>
      <pc:sldChg chg="addSp delSp modSp add replId">
        <pc:chgData name="Michelle Saxer" userId="S::michelle.saxer@stud.schule-seengen.ch::d9bee319-3492-43d8-be04-6d9d3e941aa9" providerId="AD" clId="Web-{C2096348-0E6C-4600-9CE0-F2DEE8F437A1}" dt="2021-06-22T13:36:18.097" v="250" actId="20577"/>
        <pc:sldMkLst>
          <pc:docMk/>
          <pc:sldMk cId="3431308956" sldId="282"/>
        </pc:sldMkLst>
        <pc:spChg chg="add del mod">
          <ac:chgData name="Michelle Saxer" userId="S::michelle.saxer@stud.schule-seengen.ch::d9bee319-3492-43d8-be04-6d9d3e941aa9" providerId="AD" clId="Web-{C2096348-0E6C-4600-9CE0-F2DEE8F437A1}" dt="2021-06-22T13:33:02.764" v="110"/>
          <ac:spMkLst>
            <pc:docMk/>
            <pc:sldMk cId="3431308956" sldId="282"/>
            <ac:spMk id="2" creationId="{130F0836-7B16-4B06-8B8B-940E0A98F77D}"/>
          </ac:spMkLst>
        </pc:spChg>
        <pc:spChg chg="mod">
          <ac:chgData name="Michelle Saxer" userId="S::michelle.saxer@stud.schule-seengen.ch::d9bee319-3492-43d8-be04-6d9d3e941aa9" providerId="AD" clId="Web-{C2096348-0E6C-4600-9CE0-F2DEE8F437A1}" dt="2021-06-22T13:36:18.097" v="250" actId="20577"/>
          <ac:spMkLst>
            <pc:docMk/>
            <pc:sldMk cId="3431308956" sldId="282"/>
            <ac:spMk id="3" creationId="{00000000-0000-0000-0000-000000000000}"/>
          </ac:spMkLst>
        </pc:spChg>
      </pc:sldChg>
      <pc:sldChg chg="modSp add replId">
        <pc:chgData name="Michelle Saxer" userId="S::michelle.saxer@stud.schule-seengen.ch::d9bee319-3492-43d8-be04-6d9d3e941aa9" providerId="AD" clId="Web-{C2096348-0E6C-4600-9CE0-F2DEE8F437A1}" dt="2021-06-22T13:40:40.259" v="527" actId="20577"/>
        <pc:sldMkLst>
          <pc:docMk/>
          <pc:sldMk cId="530517440" sldId="283"/>
        </pc:sldMkLst>
        <pc:spChg chg="mod">
          <ac:chgData name="Michelle Saxer" userId="S::michelle.saxer@stud.schule-seengen.ch::d9bee319-3492-43d8-be04-6d9d3e941aa9" providerId="AD" clId="Web-{C2096348-0E6C-4600-9CE0-F2DEE8F437A1}" dt="2021-06-22T13:40:40.259" v="527" actId="20577"/>
          <ac:spMkLst>
            <pc:docMk/>
            <pc:sldMk cId="530517440" sldId="283"/>
            <ac:spMk id="3" creationId="{00000000-0000-0000-0000-000000000000}"/>
          </ac:spMkLst>
        </pc:spChg>
      </pc:sldChg>
      <pc:sldChg chg="delSp modSp new del">
        <pc:chgData name="Michelle Saxer" userId="S::michelle.saxer@stud.schule-seengen.ch::d9bee319-3492-43d8-be04-6d9d3e941aa9" providerId="AD" clId="Web-{C2096348-0E6C-4600-9CE0-F2DEE8F437A1}" dt="2021-06-22T13:37:40.317" v="260"/>
        <pc:sldMkLst>
          <pc:docMk/>
          <pc:sldMk cId="2732644983" sldId="283"/>
        </pc:sldMkLst>
        <pc:spChg chg="del">
          <ac:chgData name="Michelle Saxer" userId="S::michelle.saxer@stud.schule-seengen.ch::d9bee319-3492-43d8-be04-6d9d3e941aa9" providerId="AD" clId="Web-{C2096348-0E6C-4600-9CE0-F2DEE8F437A1}" dt="2021-06-22T13:36:44.816" v="252"/>
          <ac:spMkLst>
            <pc:docMk/>
            <pc:sldMk cId="2732644983" sldId="283"/>
            <ac:spMk id="2" creationId="{BFE06D29-E1DF-4D6F-9A87-8516C733A218}"/>
          </ac:spMkLst>
        </pc:spChg>
        <pc:spChg chg="mod">
          <ac:chgData name="Michelle Saxer" userId="S::michelle.saxer@stud.schule-seengen.ch::d9bee319-3492-43d8-be04-6d9d3e941aa9" providerId="AD" clId="Web-{C2096348-0E6C-4600-9CE0-F2DEE8F437A1}" dt="2021-06-22T13:37:24.895" v="259" actId="20577"/>
          <ac:spMkLst>
            <pc:docMk/>
            <pc:sldMk cId="2732644983" sldId="283"/>
            <ac:spMk id="3" creationId="{81C92404-EDE1-481D-A5B7-55612BB0AD0B}"/>
          </ac:spMkLst>
        </pc:spChg>
      </pc:sldChg>
      <pc:sldChg chg="modSp add replId">
        <pc:chgData name="Michelle Saxer" userId="S::michelle.saxer@stud.schule-seengen.ch::d9bee319-3492-43d8-be04-6d9d3e941aa9" providerId="AD" clId="Web-{C2096348-0E6C-4600-9CE0-F2DEE8F437A1}" dt="2021-06-22T13:40:55.963" v="530" actId="20577"/>
        <pc:sldMkLst>
          <pc:docMk/>
          <pc:sldMk cId="1632478501" sldId="284"/>
        </pc:sldMkLst>
        <pc:spChg chg="mod">
          <ac:chgData name="Michelle Saxer" userId="S::michelle.saxer@stud.schule-seengen.ch::d9bee319-3492-43d8-be04-6d9d3e941aa9" providerId="AD" clId="Web-{C2096348-0E6C-4600-9CE0-F2DEE8F437A1}" dt="2021-06-22T13:40:55.963" v="530" actId="20577"/>
          <ac:spMkLst>
            <pc:docMk/>
            <pc:sldMk cId="1632478501" sldId="284"/>
            <ac:spMk id="3" creationId="{00000000-0000-0000-0000-000000000000}"/>
          </ac:spMkLst>
        </pc:spChg>
      </pc:sldChg>
    </pc:docChg>
  </pc:docChgLst>
  <pc:docChgLst>
    <pc:chgData name="Michelle Saxer" userId="S::michelle.saxer@stud.schule-seengen.ch::d9bee319-3492-43d8-be04-6d9d3e941aa9" providerId="AD" clId="Web-{F91D116D-D215-4578-B613-2B66BF33E83C}"/>
    <pc:docChg chg="addSld delSld modSld">
      <pc:chgData name="Michelle Saxer" userId="S::michelle.saxer@stud.schule-seengen.ch::d9bee319-3492-43d8-be04-6d9d3e941aa9" providerId="AD" clId="Web-{F91D116D-D215-4578-B613-2B66BF33E83C}" dt="2021-06-22T13:44:20.277" v="24" actId="20577"/>
      <pc:docMkLst>
        <pc:docMk/>
      </pc:docMkLst>
      <pc:sldChg chg="modSp del">
        <pc:chgData name="Michelle Saxer" userId="S::michelle.saxer@stud.schule-seengen.ch::d9bee319-3492-43d8-be04-6d9d3e941aa9" providerId="AD" clId="Web-{F91D116D-D215-4578-B613-2B66BF33E83C}" dt="2021-06-22T13:44:04.666" v="15"/>
        <pc:sldMkLst>
          <pc:docMk/>
          <pc:sldMk cId="1632478501" sldId="284"/>
        </pc:sldMkLst>
        <pc:spChg chg="mod">
          <ac:chgData name="Michelle Saxer" userId="S::michelle.saxer@stud.schule-seengen.ch::d9bee319-3492-43d8-be04-6d9d3e941aa9" providerId="AD" clId="Web-{F91D116D-D215-4578-B613-2B66BF33E83C}" dt="2021-06-22T13:43:46.040" v="12" actId="20577"/>
          <ac:spMkLst>
            <pc:docMk/>
            <pc:sldMk cId="1632478501" sldId="284"/>
            <ac:spMk id="3" creationId="{00000000-0000-0000-0000-000000000000}"/>
          </ac:spMkLst>
        </pc:spChg>
      </pc:sldChg>
      <pc:sldChg chg="modSp add replId">
        <pc:chgData name="Michelle Saxer" userId="S::michelle.saxer@stud.schule-seengen.ch::d9bee319-3492-43d8-be04-6d9d3e941aa9" providerId="AD" clId="Web-{F91D116D-D215-4578-B613-2B66BF33E83C}" dt="2021-06-22T13:44:20.277" v="24" actId="20577"/>
        <pc:sldMkLst>
          <pc:docMk/>
          <pc:sldMk cId="2420407145" sldId="285"/>
        </pc:sldMkLst>
        <pc:spChg chg="mod">
          <ac:chgData name="Michelle Saxer" userId="S::michelle.saxer@stud.schule-seengen.ch::d9bee319-3492-43d8-be04-6d9d3e941aa9" providerId="AD" clId="Web-{F91D116D-D215-4578-B613-2B66BF33E83C}" dt="2021-06-22T13:44:20.277" v="24" actId="20577"/>
          <ac:spMkLst>
            <pc:docMk/>
            <pc:sldMk cId="2420407145" sldId="285"/>
            <ac:spMk id="3" creationId="{00000000-0000-0000-0000-000000000000}"/>
          </ac:spMkLst>
        </pc:spChg>
      </pc:sldChg>
      <pc:sldChg chg="add replId">
        <pc:chgData name="Michelle Saxer" userId="S::michelle.saxer@stud.schule-seengen.ch::d9bee319-3492-43d8-be04-6d9d3e941aa9" providerId="AD" clId="Web-{F91D116D-D215-4578-B613-2B66BF33E83C}" dt="2021-06-22T13:44:02.588" v="14"/>
        <pc:sldMkLst>
          <pc:docMk/>
          <pc:sldMk cId="899878433" sldId="286"/>
        </pc:sldMkLst>
      </pc:sldChg>
    </pc:docChg>
  </pc:docChgLst>
  <pc:docChgLst>
    <pc:chgData name="Michelle Saxer" userId="S::michelle.saxer@stud.schule-seengen.ch::d9bee319-3492-43d8-be04-6d9d3e941aa9" providerId="AD" clId="Web-{79F373BC-0631-4F82-922A-1281DAA80F61}"/>
    <pc:docChg chg="addSld delSld modSld">
      <pc:chgData name="Michelle Saxer" userId="S::michelle.saxer@stud.schule-seengen.ch::d9bee319-3492-43d8-be04-6d9d3e941aa9" providerId="AD" clId="Web-{79F373BC-0631-4F82-922A-1281DAA80F61}" dt="2021-06-22T13:54:25.864" v="171" actId="14100"/>
      <pc:docMkLst>
        <pc:docMk/>
      </pc:docMkLst>
      <pc:sldChg chg="addSp modSp del">
        <pc:chgData name="Michelle Saxer" userId="S::michelle.saxer@stud.schule-seengen.ch::d9bee319-3492-43d8-be04-6d9d3e941aa9" providerId="AD" clId="Web-{79F373BC-0631-4F82-922A-1281DAA80F61}" dt="2021-06-22T13:46:36.073" v="2"/>
        <pc:sldMkLst>
          <pc:docMk/>
          <pc:sldMk cId="2420407145" sldId="285"/>
        </pc:sldMkLst>
        <pc:spChg chg="add mod">
          <ac:chgData name="Michelle Saxer" userId="S::michelle.saxer@stud.schule-seengen.ch::d9bee319-3492-43d8-be04-6d9d3e941aa9" providerId="AD" clId="Web-{79F373BC-0631-4F82-922A-1281DAA80F61}" dt="2021-06-22T13:46:17.088" v="1"/>
          <ac:spMkLst>
            <pc:docMk/>
            <pc:sldMk cId="2420407145" sldId="285"/>
            <ac:spMk id="2" creationId="{C5BCF4E0-6189-452B-A78A-9343BC637958}"/>
          </ac:spMkLst>
        </pc:spChg>
      </pc:sldChg>
      <pc:sldChg chg="modSp add replId">
        <pc:chgData name="Michelle Saxer" userId="S::michelle.saxer@stud.schule-seengen.ch::d9bee319-3492-43d8-be04-6d9d3e941aa9" providerId="AD" clId="Web-{79F373BC-0631-4F82-922A-1281DAA80F61}" dt="2021-06-22T13:47:31.074" v="79" actId="20577"/>
        <pc:sldMkLst>
          <pc:docMk/>
          <pc:sldMk cId="325716901" sldId="287"/>
        </pc:sldMkLst>
        <pc:spChg chg="mod">
          <ac:chgData name="Michelle Saxer" userId="S::michelle.saxer@stud.schule-seengen.ch::d9bee319-3492-43d8-be04-6d9d3e941aa9" providerId="AD" clId="Web-{79F373BC-0631-4F82-922A-1281DAA80F61}" dt="2021-06-22T13:47:31.074" v="79" actId="20577"/>
          <ac:spMkLst>
            <pc:docMk/>
            <pc:sldMk cId="325716901" sldId="287"/>
            <ac:spMk id="3" creationId="{00000000-0000-0000-0000-000000000000}"/>
          </ac:spMkLst>
        </pc:spChg>
      </pc:sldChg>
      <pc:sldChg chg="modSp add replId">
        <pc:chgData name="Michelle Saxer" userId="S::michelle.saxer@stud.schule-seengen.ch::d9bee319-3492-43d8-be04-6d9d3e941aa9" providerId="AD" clId="Web-{79F373BC-0631-4F82-922A-1281DAA80F61}" dt="2021-06-22T13:48:23.263" v="93" actId="20577"/>
        <pc:sldMkLst>
          <pc:docMk/>
          <pc:sldMk cId="2834092647" sldId="288"/>
        </pc:sldMkLst>
        <pc:spChg chg="mod">
          <ac:chgData name="Michelle Saxer" userId="S::michelle.saxer@stud.schule-seengen.ch::d9bee319-3492-43d8-be04-6d9d3e941aa9" providerId="AD" clId="Web-{79F373BC-0631-4F82-922A-1281DAA80F61}" dt="2021-06-22T13:48:23.263" v="93" actId="20577"/>
          <ac:spMkLst>
            <pc:docMk/>
            <pc:sldMk cId="2834092647" sldId="288"/>
            <ac:spMk id="3" creationId="{00000000-0000-0000-0000-000000000000}"/>
          </ac:spMkLst>
        </pc:spChg>
      </pc:sldChg>
      <pc:sldChg chg="modSp add replId">
        <pc:chgData name="Michelle Saxer" userId="S::michelle.saxer@stud.schule-seengen.ch::d9bee319-3492-43d8-be04-6d9d3e941aa9" providerId="AD" clId="Web-{79F373BC-0631-4F82-922A-1281DAA80F61}" dt="2021-06-22T13:50:02.280" v="104" actId="20577"/>
        <pc:sldMkLst>
          <pc:docMk/>
          <pc:sldMk cId="790682191" sldId="289"/>
        </pc:sldMkLst>
        <pc:spChg chg="mod">
          <ac:chgData name="Michelle Saxer" userId="S::michelle.saxer@stud.schule-seengen.ch::d9bee319-3492-43d8-be04-6d9d3e941aa9" providerId="AD" clId="Web-{79F373BC-0631-4F82-922A-1281DAA80F61}" dt="2021-06-22T13:50:02.280" v="104" actId="20577"/>
          <ac:spMkLst>
            <pc:docMk/>
            <pc:sldMk cId="790682191" sldId="289"/>
            <ac:spMk id="3" creationId="{00000000-0000-0000-0000-000000000000}"/>
          </ac:spMkLst>
        </pc:spChg>
      </pc:sldChg>
      <pc:sldChg chg="modSp add replId">
        <pc:chgData name="Michelle Saxer" userId="S::michelle.saxer@stud.schule-seengen.ch::d9bee319-3492-43d8-be04-6d9d3e941aa9" providerId="AD" clId="Web-{79F373BC-0631-4F82-922A-1281DAA80F61}" dt="2021-06-22T13:52:09.361" v="148" actId="20577"/>
        <pc:sldMkLst>
          <pc:docMk/>
          <pc:sldMk cId="2210832452" sldId="290"/>
        </pc:sldMkLst>
        <pc:spChg chg="mod">
          <ac:chgData name="Michelle Saxer" userId="S::michelle.saxer@stud.schule-seengen.ch::d9bee319-3492-43d8-be04-6d9d3e941aa9" providerId="AD" clId="Web-{79F373BC-0631-4F82-922A-1281DAA80F61}" dt="2021-06-22T13:52:09.361" v="148" actId="20577"/>
          <ac:spMkLst>
            <pc:docMk/>
            <pc:sldMk cId="2210832452" sldId="290"/>
            <ac:spMk id="3" creationId="{00000000-0000-0000-0000-000000000000}"/>
          </ac:spMkLst>
        </pc:spChg>
      </pc:sldChg>
      <pc:sldChg chg="addSp modSp add replId">
        <pc:chgData name="Michelle Saxer" userId="S::michelle.saxer@stud.schule-seengen.ch::d9bee319-3492-43d8-be04-6d9d3e941aa9" providerId="AD" clId="Web-{79F373BC-0631-4F82-922A-1281DAA80F61}" dt="2021-06-22T13:54:25.864" v="171" actId="14100"/>
        <pc:sldMkLst>
          <pc:docMk/>
          <pc:sldMk cId="672661636" sldId="291"/>
        </pc:sldMkLst>
        <pc:spChg chg="add mod">
          <ac:chgData name="Michelle Saxer" userId="S::michelle.saxer@stud.schule-seengen.ch::d9bee319-3492-43d8-be04-6d9d3e941aa9" providerId="AD" clId="Web-{79F373BC-0631-4F82-922A-1281DAA80F61}" dt="2021-06-22T13:54:25.864" v="171" actId="14100"/>
          <ac:spMkLst>
            <pc:docMk/>
            <pc:sldMk cId="672661636" sldId="291"/>
            <ac:spMk id="2" creationId="{588BDC69-2F34-4145-A157-BAA317709DDE}"/>
          </ac:spMkLst>
        </pc:spChg>
        <pc:spChg chg="mod">
          <ac:chgData name="Michelle Saxer" userId="S::michelle.saxer@stud.schule-seengen.ch::d9bee319-3492-43d8-be04-6d9d3e941aa9" providerId="AD" clId="Web-{79F373BC-0631-4F82-922A-1281DAA80F61}" dt="2021-06-22T13:54:00.567" v="166" actId="20577"/>
          <ac:spMkLst>
            <pc:docMk/>
            <pc:sldMk cId="672661636" sldId="291"/>
            <ac:spMk id="3" creationId="{00000000-0000-0000-0000-000000000000}"/>
          </ac:spMkLst>
        </pc:spChg>
      </pc:sldChg>
    </pc:docChg>
  </pc:docChgLst>
  <pc:docChgLst>
    <pc:chgData name="Michelle Saxer" userId="S::michelle.saxer@stud.schule-seengen.ch::d9bee319-3492-43d8-be04-6d9d3e941aa9" providerId="AD" clId="Web-{EB0BE8E5-1CF8-494A-822B-E8F865E06081}"/>
    <pc:docChg chg="addSld delSld modSld">
      <pc:chgData name="Michelle Saxer" userId="S::michelle.saxer@stud.schule-seengen.ch::d9bee319-3492-43d8-be04-6d9d3e941aa9" providerId="AD" clId="Web-{EB0BE8E5-1CF8-494A-822B-E8F865E06081}" dt="2021-06-23T06:44:53.042" v="156" actId="20577"/>
      <pc:docMkLst>
        <pc:docMk/>
      </pc:docMkLst>
      <pc:sldChg chg="modSp">
        <pc:chgData name="Michelle Saxer" userId="S::michelle.saxer@stud.schule-seengen.ch::d9bee319-3492-43d8-be04-6d9d3e941aa9" providerId="AD" clId="Web-{EB0BE8E5-1CF8-494A-822B-E8F865E06081}" dt="2021-06-23T06:44:53.042" v="156" actId="20577"/>
        <pc:sldMkLst>
          <pc:docMk/>
          <pc:sldMk cId="2210832452" sldId="290"/>
        </pc:sldMkLst>
        <pc:spChg chg="mod">
          <ac:chgData name="Michelle Saxer" userId="S::michelle.saxer@stud.schule-seengen.ch::d9bee319-3492-43d8-be04-6d9d3e941aa9" providerId="AD" clId="Web-{EB0BE8E5-1CF8-494A-822B-E8F865E06081}" dt="2021-06-23T06:44:53.042" v="156" actId="20577"/>
          <ac:spMkLst>
            <pc:docMk/>
            <pc:sldMk cId="2210832452" sldId="290"/>
            <ac:spMk id="3" creationId="{00000000-0000-0000-0000-000000000000}"/>
          </ac:spMkLst>
        </pc:spChg>
      </pc:sldChg>
      <pc:sldChg chg="del">
        <pc:chgData name="Michelle Saxer" userId="S::michelle.saxer@stud.schule-seengen.ch::d9bee319-3492-43d8-be04-6d9d3e941aa9" providerId="AD" clId="Web-{EB0BE8E5-1CF8-494A-822B-E8F865E06081}" dt="2021-06-23T06:32:32.774" v="0"/>
        <pc:sldMkLst>
          <pc:docMk/>
          <pc:sldMk cId="1834719835" sldId="294"/>
        </pc:sldMkLst>
      </pc:sldChg>
      <pc:sldChg chg="new del">
        <pc:chgData name="Michelle Saxer" userId="S::michelle.saxer@stud.schule-seengen.ch::d9bee319-3492-43d8-be04-6d9d3e941aa9" providerId="AD" clId="Web-{EB0BE8E5-1CF8-494A-822B-E8F865E06081}" dt="2021-06-23T06:32:46.087" v="2"/>
        <pc:sldMkLst>
          <pc:docMk/>
          <pc:sldMk cId="2888893305" sldId="294"/>
        </pc:sldMkLst>
      </pc:sldChg>
      <pc:sldChg chg="delSp modSp new">
        <pc:chgData name="Michelle Saxer" userId="S::michelle.saxer@stud.schule-seengen.ch::d9bee319-3492-43d8-be04-6d9d3e941aa9" providerId="AD" clId="Web-{EB0BE8E5-1CF8-494A-822B-E8F865E06081}" dt="2021-06-23T06:34:08.214" v="18" actId="20577"/>
        <pc:sldMkLst>
          <pc:docMk/>
          <pc:sldMk cId="3203742559" sldId="294"/>
        </pc:sldMkLst>
        <pc:spChg chg="del">
          <ac:chgData name="Michelle Saxer" userId="S::michelle.saxer@stud.schule-seengen.ch::d9bee319-3492-43d8-be04-6d9d3e941aa9" providerId="AD" clId="Web-{EB0BE8E5-1CF8-494A-822B-E8F865E06081}" dt="2021-06-23T06:33:19.900" v="4"/>
          <ac:spMkLst>
            <pc:docMk/>
            <pc:sldMk cId="3203742559" sldId="294"/>
            <ac:spMk id="2" creationId="{1501F9D4-47DF-48E9-BA77-67B4C4927D2A}"/>
          </ac:spMkLst>
        </pc:spChg>
        <pc:spChg chg="mod">
          <ac:chgData name="Michelle Saxer" userId="S::michelle.saxer@stud.schule-seengen.ch::d9bee319-3492-43d8-be04-6d9d3e941aa9" providerId="AD" clId="Web-{EB0BE8E5-1CF8-494A-822B-E8F865E06081}" dt="2021-06-23T06:34:08.214" v="18" actId="20577"/>
          <ac:spMkLst>
            <pc:docMk/>
            <pc:sldMk cId="3203742559" sldId="294"/>
            <ac:spMk id="3" creationId="{62E1A9BE-F55C-4CEE-9B4B-966A4B4CE8B6}"/>
          </ac:spMkLst>
        </pc:spChg>
      </pc:sldChg>
      <pc:sldChg chg="delSp modSp new">
        <pc:chgData name="Michelle Saxer" userId="S::michelle.saxer@stud.schule-seengen.ch::d9bee319-3492-43d8-be04-6d9d3e941aa9" providerId="AD" clId="Web-{EB0BE8E5-1CF8-494A-822B-E8F865E06081}" dt="2021-06-23T06:43:53.290" v="152" actId="20577"/>
        <pc:sldMkLst>
          <pc:docMk/>
          <pc:sldMk cId="2008762670" sldId="295"/>
        </pc:sldMkLst>
        <pc:spChg chg="del">
          <ac:chgData name="Michelle Saxer" userId="S::michelle.saxer@stud.schule-seengen.ch::d9bee319-3492-43d8-be04-6d9d3e941aa9" providerId="AD" clId="Web-{EB0BE8E5-1CF8-494A-822B-E8F865E06081}" dt="2021-06-23T06:34:26.933" v="20"/>
          <ac:spMkLst>
            <pc:docMk/>
            <pc:sldMk cId="2008762670" sldId="295"/>
            <ac:spMk id="2" creationId="{C841DDD4-8184-472F-889C-12528BAB3FED}"/>
          </ac:spMkLst>
        </pc:spChg>
        <pc:spChg chg="mod">
          <ac:chgData name="Michelle Saxer" userId="S::michelle.saxer@stud.schule-seengen.ch::d9bee319-3492-43d8-be04-6d9d3e941aa9" providerId="AD" clId="Web-{EB0BE8E5-1CF8-494A-822B-E8F865E06081}" dt="2021-06-23T06:43:53.290" v="152" actId="20577"/>
          <ac:spMkLst>
            <pc:docMk/>
            <pc:sldMk cId="2008762670" sldId="295"/>
            <ac:spMk id="3" creationId="{E217CE27-6D17-43AC-AB84-3C7825BC6A4A}"/>
          </ac:spMkLst>
        </pc:spChg>
      </pc:sldChg>
      <pc:sldChg chg="delSp modSp new">
        <pc:chgData name="Michelle Saxer" userId="S::michelle.saxer@stud.schule-seengen.ch::d9bee319-3492-43d8-be04-6d9d3e941aa9" providerId="AD" clId="Web-{EB0BE8E5-1CF8-494A-822B-E8F865E06081}" dt="2021-06-23T06:43:13.508" v="141" actId="20577"/>
        <pc:sldMkLst>
          <pc:docMk/>
          <pc:sldMk cId="1595504795" sldId="296"/>
        </pc:sldMkLst>
        <pc:spChg chg="del">
          <ac:chgData name="Michelle Saxer" userId="S::michelle.saxer@stud.schule-seengen.ch::d9bee319-3492-43d8-be04-6d9d3e941aa9" providerId="AD" clId="Web-{EB0BE8E5-1CF8-494A-822B-E8F865E06081}" dt="2021-06-23T06:36:47.062" v="34"/>
          <ac:spMkLst>
            <pc:docMk/>
            <pc:sldMk cId="1595504795" sldId="296"/>
            <ac:spMk id="2" creationId="{959A2363-F05D-461B-988A-FEE17258B745}"/>
          </ac:spMkLst>
        </pc:spChg>
        <pc:spChg chg="mod">
          <ac:chgData name="Michelle Saxer" userId="S::michelle.saxer@stud.schule-seengen.ch::d9bee319-3492-43d8-be04-6d9d3e941aa9" providerId="AD" clId="Web-{EB0BE8E5-1CF8-494A-822B-E8F865E06081}" dt="2021-06-23T06:43:13.508" v="141" actId="20577"/>
          <ac:spMkLst>
            <pc:docMk/>
            <pc:sldMk cId="1595504795" sldId="296"/>
            <ac:spMk id="3" creationId="{D8B40A5A-CD13-46A3-AB69-DA16BA00547B}"/>
          </ac:spMkLst>
        </pc:spChg>
      </pc:sldChg>
      <pc:sldChg chg="delSp modSp new">
        <pc:chgData name="Michelle Saxer" userId="S::michelle.saxer@stud.schule-seengen.ch::d9bee319-3492-43d8-be04-6d9d3e941aa9" providerId="AD" clId="Web-{EB0BE8E5-1CF8-494A-822B-E8F865E06081}" dt="2021-06-23T06:40:07.254" v="111" actId="1076"/>
        <pc:sldMkLst>
          <pc:docMk/>
          <pc:sldMk cId="2591997113" sldId="297"/>
        </pc:sldMkLst>
        <pc:spChg chg="del">
          <ac:chgData name="Michelle Saxer" userId="S::michelle.saxer@stud.schule-seengen.ch::d9bee319-3492-43d8-be04-6d9d3e941aa9" providerId="AD" clId="Web-{EB0BE8E5-1CF8-494A-822B-E8F865E06081}" dt="2021-06-23T06:38:12.360" v="51"/>
          <ac:spMkLst>
            <pc:docMk/>
            <pc:sldMk cId="2591997113" sldId="297"/>
            <ac:spMk id="2" creationId="{D0EA02D0-214F-4BAE-BF6B-91DBEA8F1376}"/>
          </ac:spMkLst>
        </pc:spChg>
        <pc:spChg chg="mod">
          <ac:chgData name="Michelle Saxer" userId="S::michelle.saxer@stud.schule-seengen.ch::d9bee319-3492-43d8-be04-6d9d3e941aa9" providerId="AD" clId="Web-{EB0BE8E5-1CF8-494A-822B-E8F865E06081}" dt="2021-06-23T06:40:07.254" v="111" actId="1076"/>
          <ac:spMkLst>
            <pc:docMk/>
            <pc:sldMk cId="2591997113" sldId="297"/>
            <ac:spMk id="3" creationId="{3672D0E0-69B0-4F89-86E0-8B90EA161A53}"/>
          </ac:spMkLst>
        </pc:spChg>
      </pc:sldChg>
      <pc:sldChg chg="delSp modSp new">
        <pc:chgData name="Michelle Saxer" userId="S::michelle.saxer@stud.schule-seengen.ch::d9bee319-3492-43d8-be04-6d9d3e941aa9" providerId="AD" clId="Web-{EB0BE8E5-1CF8-494A-822B-E8F865E06081}" dt="2021-06-23T06:41:47.506" v="127" actId="1076"/>
        <pc:sldMkLst>
          <pc:docMk/>
          <pc:sldMk cId="2443230753" sldId="298"/>
        </pc:sldMkLst>
        <pc:spChg chg="del">
          <ac:chgData name="Michelle Saxer" userId="S::michelle.saxer@stud.schule-seengen.ch::d9bee319-3492-43d8-be04-6d9d3e941aa9" providerId="AD" clId="Web-{EB0BE8E5-1CF8-494A-822B-E8F865E06081}" dt="2021-06-23T06:40:21.270" v="113"/>
          <ac:spMkLst>
            <pc:docMk/>
            <pc:sldMk cId="2443230753" sldId="298"/>
            <ac:spMk id="2" creationId="{60C0B4F2-F5E5-4AC7-A3E9-6259D9628760}"/>
          </ac:spMkLst>
        </pc:spChg>
        <pc:spChg chg="mod">
          <ac:chgData name="Michelle Saxer" userId="S::michelle.saxer@stud.schule-seengen.ch::d9bee319-3492-43d8-be04-6d9d3e941aa9" providerId="AD" clId="Web-{EB0BE8E5-1CF8-494A-822B-E8F865E06081}" dt="2021-06-23T06:41:47.506" v="127" actId="1076"/>
          <ac:spMkLst>
            <pc:docMk/>
            <pc:sldMk cId="2443230753" sldId="298"/>
            <ac:spMk id="3" creationId="{2AE99C64-0CB1-4A00-997A-3B15C3D6D8AF}"/>
          </ac:spMkLst>
        </pc:spChg>
      </pc:sldChg>
    </pc:docChg>
  </pc:docChgLst>
  <pc:docChgLst>
    <pc:chgData name="Sonja Stocker" userId="S::sonja.stocker@schule-seengen.ch::da60e6ed-bc3d-48e0-954b-85b5cbccdc3a" providerId="AD" clId="Web-{E966B1FD-B83E-4009-8873-675C4C9F90A6}"/>
    <pc:docChg chg="delSld modSld">
      <pc:chgData name="Sonja Stocker" userId="S::sonja.stocker@schule-seengen.ch::da60e6ed-bc3d-48e0-954b-85b5cbccdc3a" providerId="AD" clId="Web-{E966B1FD-B83E-4009-8873-675C4C9F90A6}" dt="2021-06-24T00:47:42.346" v="380" actId="14100"/>
      <pc:docMkLst>
        <pc:docMk/>
      </pc:docMkLst>
      <pc:sldChg chg="modSp">
        <pc:chgData name="Sonja Stocker" userId="S::sonja.stocker@schule-seengen.ch::da60e6ed-bc3d-48e0-954b-85b5cbccdc3a" providerId="AD" clId="Web-{E966B1FD-B83E-4009-8873-675C4C9F90A6}" dt="2021-06-24T00:10:16.237" v="42" actId="20577"/>
        <pc:sldMkLst>
          <pc:docMk/>
          <pc:sldMk cId="2173434259" sldId="257"/>
        </pc:sldMkLst>
        <pc:spChg chg="mod">
          <ac:chgData name="Sonja Stocker" userId="S::sonja.stocker@schule-seengen.ch::da60e6ed-bc3d-48e0-954b-85b5cbccdc3a" providerId="AD" clId="Web-{E966B1FD-B83E-4009-8873-675C4C9F90A6}" dt="2021-06-24T00:10:16.237" v="42" actId="20577"/>
          <ac:spMkLst>
            <pc:docMk/>
            <pc:sldMk cId="2173434259" sldId="257"/>
            <ac:spMk id="3" creationId="{715BCA78-8612-4B19-A461-FA20C6888A03}"/>
          </ac:spMkLst>
        </pc:spChg>
      </pc:sldChg>
      <pc:sldChg chg="modSp">
        <pc:chgData name="Sonja Stocker" userId="S::sonja.stocker@schule-seengen.ch::da60e6ed-bc3d-48e0-954b-85b5cbccdc3a" providerId="AD" clId="Web-{E966B1FD-B83E-4009-8873-675C4C9F90A6}" dt="2021-06-24T00:18:05.440" v="107" actId="14100"/>
        <pc:sldMkLst>
          <pc:docMk/>
          <pc:sldMk cId="3697371199" sldId="258"/>
        </pc:sldMkLst>
        <pc:spChg chg="mod">
          <ac:chgData name="Sonja Stocker" userId="S::sonja.stocker@schule-seengen.ch::da60e6ed-bc3d-48e0-954b-85b5cbccdc3a" providerId="AD" clId="Web-{E966B1FD-B83E-4009-8873-675C4C9F90A6}" dt="2021-06-24T00:18:05.440" v="107" actId="14100"/>
          <ac:spMkLst>
            <pc:docMk/>
            <pc:sldMk cId="3697371199" sldId="258"/>
            <ac:spMk id="3" creationId="{715BCA78-8612-4B19-A461-FA20C6888A03}"/>
          </ac:spMkLst>
        </pc:spChg>
      </pc:sldChg>
      <pc:sldChg chg="modSp">
        <pc:chgData name="Sonja Stocker" userId="S::sonja.stocker@schule-seengen.ch::da60e6ed-bc3d-48e0-954b-85b5cbccdc3a" providerId="AD" clId="Web-{E966B1FD-B83E-4009-8873-675C4C9F90A6}" dt="2021-06-24T00:20:16.896" v="131" actId="20577"/>
        <pc:sldMkLst>
          <pc:docMk/>
          <pc:sldMk cId="524466515" sldId="259"/>
        </pc:sldMkLst>
        <pc:spChg chg="mod">
          <ac:chgData name="Sonja Stocker" userId="S::sonja.stocker@schule-seengen.ch::da60e6ed-bc3d-48e0-954b-85b5cbccdc3a" providerId="AD" clId="Web-{E966B1FD-B83E-4009-8873-675C4C9F90A6}" dt="2021-06-24T00:20:16.896" v="131" actId="20577"/>
          <ac:spMkLst>
            <pc:docMk/>
            <pc:sldMk cId="524466515" sldId="259"/>
            <ac:spMk id="3" creationId="{715BCA78-8612-4B19-A461-FA20C6888A03}"/>
          </ac:spMkLst>
        </pc:spChg>
      </pc:sldChg>
      <pc:sldChg chg="modSp">
        <pc:chgData name="Sonja Stocker" userId="S::sonja.stocker@schule-seengen.ch::da60e6ed-bc3d-48e0-954b-85b5cbccdc3a" providerId="AD" clId="Web-{E966B1FD-B83E-4009-8873-675C4C9F90A6}" dt="2021-06-24T00:20:57.616" v="139" actId="20577"/>
        <pc:sldMkLst>
          <pc:docMk/>
          <pc:sldMk cId="2784646747" sldId="260"/>
        </pc:sldMkLst>
        <pc:spChg chg="mod">
          <ac:chgData name="Sonja Stocker" userId="S::sonja.stocker@schule-seengen.ch::da60e6ed-bc3d-48e0-954b-85b5cbccdc3a" providerId="AD" clId="Web-{E966B1FD-B83E-4009-8873-675C4C9F90A6}" dt="2021-06-24T00:20:57.616" v="139" actId="20577"/>
          <ac:spMkLst>
            <pc:docMk/>
            <pc:sldMk cId="2784646747" sldId="260"/>
            <ac:spMk id="3" creationId="{715BCA78-8612-4B19-A461-FA20C6888A03}"/>
          </ac:spMkLst>
        </pc:spChg>
      </pc:sldChg>
      <pc:sldChg chg="modSp">
        <pc:chgData name="Sonja Stocker" userId="S::sonja.stocker@schule-seengen.ch::da60e6ed-bc3d-48e0-954b-85b5cbccdc3a" providerId="AD" clId="Web-{E966B1FD-B83E-4009-8873-675C4C9F90A6}" dt="2021-06-24T00:23:17.450" v="176" actId="20577"/>
        <pc:sldMkLst>
          <pc:docMk/>
          <pc:sldMk cId="3851500423" sldId="261"/>
        </pc:sldMkLst>
        <pc:spChg chg="mod">
          <ac:chgData name="Sonja Stocker" userId="S::sonja.stocker@schule-seengen.ch::da60e6ed-bc3d-48e0-954b-85b5cbccdc3a" providerId="AD" clId="Web-{E966B1FD-B83E-4009-8873-675C4C9F90A6}" dt="2021-06-24T00:23:17.450" v="176" actId="20577"/>
          <ac:spMkLst>
            <pc:docMk/>
            <pc:sldMk cId="3851500423" sldId="261"/>
            <ac:spMk id="3" creationId="{715BCA78-8612-4B19-A461-FA20C6888A03}"/>
          </ac:spMkLst>
        </pc:spChg>
      </pc:sldChg>
      <pc:sldChg chg="modSp">
        <pc:chgData name="Sonja Stocker" userId="S::sonja.stocker@schule-seengen.ch::da60e6ed-bc3d-48e0-954b-85b5cbccdc3a" providerId="AD" clId="Web-{E966B1FD-B83E-4009-8873-675C4C9F90A6}" dt="2021-06-24T00:42:24.592" v="323" actId="14100"/>
        <pc:sldMkLst>
          <pc:docMk/>
          <pc:sldMk cId="4101878383" sldId="262"/>
        </pc:sldMkLst>
        <pc:spChg chg="mod">
          <ac:chgData name="Sonja Stocker" userId="S::sonja.stocker@schule-seengen.ch::da60e6ed-bc3d-48e0-954b-85b5cbccdc3a" providerId="AD" clId="Web-{E966B1FD-B83E-4009-8873-675C4C9F90A6}" dt="2021-06-24T00:42:24.592" v="323" actId="14100"/>
          <ac:spMkLst>
            <pc:docMk/>
            <pc:sldMk cId="4101878383" sldId="262"/>
            <ac:spMk id="3" creationId="{715BCA78-8612-4B19-A461-FA20C6888A03}"/>
          </ac:spMkLst>
        </pc:spChg>
      </pc:sldChg>
      <pc:sldChg chg="modSp">
        <pc:chgData name="Sonja Stocker" userId="S::sonja.stocker@schule-seengen.ch::da60e6ed-bc3d-48e0-954b-85b5cbccdc3a" providerId="AD" clId="Web-{E966B1FD-B83E-4009-8873-675C4C9F90A6}" dt="2021-06-24T00:24:38.937" v="187" actId="20577"/>
        <pc:sldMkLst>
          <pc:docMk/>
          <pc:sldMk cId="831631484" sldId="263"/>
        </pc:sldMkLst>
        <pc:spChg chg="mod">
          <ac:chgData name="Sonja Stocker" userId="S::sonja.stocker@schule-seengen.ch::da60e6ed-bc3d-48e0-954b-85b5cbccdc3a" providerId="AD" clId="Web-{E966B1FD-B83E-4009-8873-675C4C9F90A6}" dt="2021-06-24T00:24:38.937" v="187" actId="20577"/>
          <ac:spMkLst>
            <pc:docMk/>
            <pc:sldMk cId="831631484" sldId="263"/>
            <ac:spMk id="3" creationId="{715BCA78-8612-4B19-A461-FA20C6888A03}"/>
          </ac:spMkLst>
        </pc:spChg>
      </pc:sldChg>
      <pc:sldChg chg="modSp">
        <pc:chgData name="Sonja Stocker" userId="S::sonja.stocker@schule-seengen.ch::da60e6ed-bc3d-48e0-954b-85b5cbccdc3a" providerId="AD" clId="Web-{E966B1FD-B83E-4009-8873-675C4C9F90A6}" dt="2021-06-24T00:22:04.917" v="156" actId="20577"/>
        <pc:sldMkLst>
          <pc:docMk/>
          <pc:sldMk cId="177891384" sldId="266"/>
        </pc:sldMkLst>
        <pc:spChg chg="mod">
          <ac:chgData name="Sonja Stocker" userId="S::sonja.stocker@schule-seengen.ch::da60e6ed-bc3d-48e0-954b-85b5cbccdc3a" providerId="AD" clId="Web-{E966B1FD-B83E-4009-8873-675C4C9F90A6}" dt="2021-06-24T00:22:04.917" v="156" actId="20577"/>
          <ac:spMkLst>
            <pc:docMk/>
            <pc:sldMk cId="177891384" sldId="266"/>
            <ac:spMk id="3" creationId="{00000000-0000-0000-0000-000000000000}"/>
          </ac:spMkLst>
        </pc:spChg>
      </pc:sldChg>
      <pc:sldChg chg="modSp">
        <pc:chgData name="Sonja Stocker" userId="S::sonja.stocker@schule-seengen.ch::da60e6ed-bc3d-48e0-954b-85b5cbccdc3a" providerId="AD" clId="Web-{E966B1FD-B83E-4009-8873-675C4C9F90A6}" dt="2021-06-24T00:27:32.379" v="218" actId="20577"/>
        <pc:sldMkLst>
          <pc:docMk/>
          <pc:sldMk cId="1277373880" sldId="267"/>
        </pc:sldMkLst>
        <pc:spChg chg="mod">
          <ac:chgData name="Sonja Stocker" userId="S::sonja.stocker@schule-seengen.ch::da60e6ed-bc3d-48e0-954b-85b5cbccdc3a" providerId="AD" clId="Web-{E966B1FD-B83E-4009-8873-675C4C9F90A6}" dt="2021-06-24T00:27:32.379" v="218" actId="20577"/>
          <ac:spMkLst>
            <pc:docMk/>
            <pc:sldMk cId="1277373880" sldId="267"/>
            <ac:spMk id="3" creationId="{00000000-0000-0000-0000-000000000000}"/>
          </ac:spMkLst>
        </pc:spChg>
      </pc:sldChg>
      <pc:sldChg chg="modSp">
        <pc:chgData name="Sonja Stocker" userId="S::sonja.stocker@schule-seengen.ch::da60e6ed-bc3d-48e0-954b-85b5cbccdc3a" providerId="AD" clId="Web-{E966B1FD-B83E-4009-8873-675C4C9F90A6}" dt="2021-06-24T00:11:14.942" v="62" actId="20577"/>
        <pc:sldMkLst>
          <pc:docMk/>
          <pc:sldMk cId="3118749040" sldId="268"/>
        </pc:sldMkLst>
        <pc:spChg chg="mod">
          <ac:chgData name="Sonja Stocker" userId="S::sonja.stocker@schule-seengen.ch::da60e6ed-bc3d-48e0-954b-85b5cbccdc3a" providerId="AD" clId="Web-{E966B1FD-B83E-4009-8873-675C4C9F90A6}" dt="2021-06-24T00:11:14.942" v="62" actId="20577"/>
          <ac:spMkLst>
            <pc:docMk/>
            <pc:sldMk cId="3118749040" sldId="268"/>
            <ac:spMk id="3" creationId="{00000000-0000-0000-0000-000000000000}"/>
          </ac:spMkLst>
        </pc:spChg>
      </pc:sldChg>
      <pc:sldChg chg="modSp">
        <pc:chgData name="Sonja Stocker" userId="S::sonja.stocker@schule-seengen.ch::da60e6ed-bc3d-48e0-954b-85b5cbccdc3a" providerId="AD" clId="Web-{E966B1FD-B83E-4009-8873-675C4C9F90A6}" dt="2021-06-24T00:28:15.943" v="224" actId="20577"/>
        <pc:sldMkLst>
          <pc:docMk/>
          <pc:sldMk cId="1607977521" sldId="269"/>
        </pc:sldMkLst>
        <pc:spChg chg="mod">
          <ac:chgData name="Sonja Stocker" userId="S::sonja.stocker@schule-seengen.ch::da60e6ed-bc3d-48e0-954b-85b5cbccdc3a" providerId="AD" clId="Web-{E966B1FD-B83E-4009-8873-675C4C9F90A6}" dt="2021-06-24T00:28:15.943" v="224" actId="20577"/>
          <ac:spMkLst>
            <pc:docMk/>
            <pc:sldMk cId="1607977521" sldId="269"/>
            <ac:spMk id="3" creationId="{00000000-0000-0000-0000-000000000000}"/>
          </ac:spMkLst>
        </pc:spChg>
      </pc:sldChg>
      <pc:sldChg chg="modSp">
        <pc:chgData name="Sonja Stocker" userId="S::sonja.stocker@schule-seengen.ch::da60e6ed-bc3d-48e0-954b-85b5cbccdc3a" providerId="AD" clId="Web-{E966B1FD-B83E-4009-8873-675C4C9F90A6}" dt="2021-06-24T00:29:24.117" v="230" actId="20577"/>
        <pc:sldMkLst>
          <pc:docMk/>
          <pc:sldMk cId="173142720" sldId="270"/>
        </pc:sldMkLst>
        <pc:spChg chg="mod">
          <ac:chgData name="Sonja Stocker" userId="S::sonja.stocker@schule-seengen.ch::da60e6ed-bc3d-48e0-954b-85b5cbccdc3a" providerId="AD" clId="Web-{E966B1FD-B83E-4009-8873-675C4C9F90A6}" dt="2021-06-24T00:29:24.117" v="230" actId="20577"/>
          <ac:spMkLst>
            <pc:docMk/>
            <pc:sldMk cId="173142720" sldId="270"/>
            <ac:spMk id="3" creationId="{00000000-0000-0000-0000-000000000000}"/>
          </ac:spMkLst>
        </pc:spChg>
      </pc:sldChg>
      <pc:sldChg chg="modSp">
        <pc:chgData name="Sonja Stocker" userId="S::sonja.stocker@schule-seengen.ch::da60e6ed-bc3d-48e0-954b-85b5cbccdc3a" providerId="AD" clId="Web-{E966B1FD-B83E-4009-8873-675C4C9F90A6}" dt="2021-06-24T00:11:34.021" v="69" actId="20577"/>
        <pc:sldMkLst>
          <pc:docMk/>
          <pc:sldMk cId="2123815217" sldId="271"/>
        </pc:sldMkLst>
        <pc:spChg chg="mod">
          <ac:chgData name="Sonja Stocker" userId="S::sonja.stocker@schule-seengen.ch::da60e6ed-bc3d-48e0-954b-85b5cbccdc3a" providerId="AD" clId="Web-{E966B1FD-B83E-4009-8873-675C4C9F90A6}" dt="2021-06-24T00:11:34.021" v="69" actId="20577"/>
          <ac:spMkLst>
            <pc:docMk/>
            <pc:sldMk cId="2123815217" sldId="271"/>
            <ac:spMk id="3" creationId="{00000000-0000-0000-0000-000000000000}"/>
          </ac:spMkLst>
        </pc:spChg>
      </pc:sldChg>
      <pc:sldChg chg="modSp">
        <pc:chgData name="Sonja Stocker" userId="S::sonja.stocker@schule-seengen.ch::da60e6ed-bc3d-48e0-954b-85b5cbccdc3a" providerId="AD" clId="Web-{E966B1FD-B83E-4009-8873-675C4C9F90A6}" dt="2021-06-24T00:43:04.687" v="328" actId="20577"/>
        <pc:sldMkLst>
          <pc:docMk/>
          <pc:sldMk cId="2192264822" sldId="272"/>
        </pc:sldMkLst>
        <pc:spChg chg="mod">
          <ac:chgData name="Sonja Stocker" userId="S::sonja.stocker@schule-seengen.ch::da60e6ed-bc3d-48e0-954b-85b5cbccdc3a" providerId="AD" clId="Web-{E966B1FD-B83E-4009-8873-675C4C9F90A6}" dt="2021-06-24T00:43:04.687" v="328" actId="20577"/>
          <ac:spMkLst>
            <pc:docMk/>
            <pc:sldMk cId="2192264822" sldId="272"/>
            <ac:spMk id="3" creationId="{00000000-0000-0000-0000-000000000000}"/>
          </ac:spMkLst>
        </pc:spChg>
      </pc:sldChg>
      <pc:sldChg chg="modSp">
        <pc:chgData name="Sonja Stocker" userId="S::sonja.stocker@schule-seengen.ch::da60e6ed-bc3d-48e0-954b-85b5cbccdc3a" providerId="AD" clId="Web-{E966B1FD-B83E-4009-8873-675C4C9F90A6}" dt="2021-06-24T00:11:44.536" v="73" actId="20577"/>
        <pc:sldMkLst>
          <pc:docMk/>
          <pc:sldMk cId="1006318541" sldId="273"/>
        </pc:sldMkLst>
        <pc:spChg chg="mod">
          <ac:chgData name="Sonja Stocker" userId="S::sonja.stocker@schule-seengen.ch::da60e6ed-bc3d-48e0-954b-85b5cbccdc3a" providerId="AD" clId="Web-{E966B1FD-B83E-4009-8873-675C4C9F90A6}" dt="2021-06-24T00:11:44.536" v="73" actId="20577"/>
          <ac:spMkLst>
            <pc:docMk/>
            <pc:sldMk cId="1006318541" sldId="273"/>
            <ac:spMk id="3" creationId="{00000000-0000-0000-0000-000000000000}"/>
          </ac:spMkLst>
        </pc:spChg>
      </pc:sldChg>
      <pc:sldChg chg="modSp">
        <pc:chgData name="Sonja Stocker" userId="S::sonja.stocker@schule-seengen.ch::da60e6ed-bc3d-48e0-954b-85b5cbccdc3a" providerId="AD" clId="Web-{E966B1FD-B83E-4009-8873-675C4C9F90A6}" dt="2021-06-24T00:11:50.271" v="74" actId="20577"/>
        <pc:sldMkLst>
          <pc:docMk/>
          <pc:sldMk cId="2477422887" sldId="275"/>
        </pc:sldMkLst>
        <pc:spChg chg="mod">
          <ac:chgData name="Sonja Stocker" userId="S::sonja.stocker@schule-seengen.ch::da60e6ed-bc3d-48e0-954b-85b5cbccdc3a" providerId="AD" clId="Web-{E966B1FD-B83E-4009-8873-675C4C9F90A6}" dt="2021-06-24T00:11:50.271" v="74" actId="20577"/>
          <ac:spMkLst>
            <pc:docMk/>
            <pc:sldMk cId="2477422887" sldId="275"/>
            <ac:spMk id="3" creationId="{00000000-0000-0000-0000-000000000000}"/>
          </ac:spMkLst>
        </pc:spChg>
      </pc:sldChg>
      <pc:sldChg chg="modSp">
        <pc:chgData name="Sonja Stocker" userId="S::sonja.stocker@schule-seengen.ch::da60e6ed-bc3d-48e0-954b-85b5cbccdc3a" providerId="AD" clId="Web-{E966B1FD-B83E-4009-8873-675C4C9F90A6}" dt="2021-06-24T00:11:53.537" v="76" actId="20577"/>
        <pc:sldMkLst>
          <pc:docMk/>
          <pc:sldMk cId="1521882872" sldId="276"/>
        </pc:sldMkLst>
        <pc:spChg chg="mod">
          <ac:chgData name="Sonja Stocker" userId="S::sonja.stocker@schule-seengen.ch::da60e6ed-bc3d-48e0-954b-85b5cbccdc3a" providerId="AD" clId="Web-{E966B1FD-B83E-4009-8873-675C4C9F90A6}" dt="2021-06-24T00:11:53.537" v="76" actId="20577"/>
          <ac:spMkLst>
            <pc:docMk/>
            <pc:sldMk cId="1521882872" sldId="276"/>
            <ac:spMk id="3" creationId="{00000000-0000-0000-0000-000000000000}"/>
          </ac:spMkLst>
        </pc:spChg>
      </pc:sldChg>
      <pc:sldChg chg="modSp">
        <pc:chgData name="Sonja Stocker" userId="S::sonja.stocker@schule-seengen.ch::da60e6ed-bc3d-48e0-954b-85b5cbccdc3a" providerId="AD" clId="Web-{E966B1FD-B83E-4009-8873-675C4C9F90A6}" dt="2021-06-24T00:32:12.387" v="245" actId="20577"/>
        <pc:sldMkLst>
          <pc:docMk/>
          <pc:sldMk cId="1290643164" sldId="277"/>
        </pc:sldMkLst>
        <pc:spChg chg="mod">
          <ac:chgData name="Sonja Stocker" userId="S::sonja.stocker@schule-seengen.ch::da60e6ed-bc3d-48e0-954b-85b5cbccdc3a" providerId="AD" clId="Web-{E966B1FD-B83E-4009-8873-675C4C9F90A6}" dt="2021-06-24T00:32:12.387" v="245" actId="20577"/>
          <ac:spMkLst>
            <pc:docMk/>
            <pc:sldMk cId="1290643164" sldId="277"/>
            <ac:spMk id="3" creationId="{00000000-0000-0000-0000-000000000000}"/>
          </ac:spMkLst>
        </pc:spChg>
      </pc:sldChg>
      <pc:sldChg chg="modSp">
        <pc:chgData name="Sonja Stocker" userId="S::sonja.stocker@schule-seengen.ch::da60e6ed-bc3d-48e0-954b-85b5cbccdc3a" providerId="AD" clId="Web-{E966B1FD-B83E-4009-8873-675C4C9F90A6}" dt="2021-06-24T00:33:41.593" v="267" actId="14100"/>
        <pc:sldMkLst>
          <pc:docMk/>
          <pc:sldMk cId="302070013" sldId="278"/>
        </pc:sldMkLst>
        <pc:spChg chg="mod">
          <ac:chgData name="Sonja Stocker" userId="S::sonja.stocker@schule-seengen.ch::da60e6ed-bc3d-48e0-954b-85b5cbccdc3a" providerId="AD" clId="Web-{E966B1FD-B83E-4009-8873-675C4C9F90A6}" dt="2021-06-24T00:33:41.593" v="267" actId="14100"/>
          <ac:spMkLst>
            <pc:docMk/>
            <pc:sldMk cId="302070013" sldId="278"/>
            <ac:spMk id="3" creationId="{00000000-0000-0000-0000-000000000000}"/>
          </ac:spMkLst>
        </pc:spChg>
      </pc:sldChg>
      <pc:sldChg chg="modSp">
        <pc:chgData name="Sonja Stocker" userId="S::sonja.stocker@schule-seengen.ch::da60e6ed-bc3d-48e0-954b-85b5cbccdc3a" providerId="AD" clId="Web-{E966B1FD-B83E-4009-8873-675C4C9F90A6}" dt="2021-06-24T00:33:26.889" v="261" actId="20577"/>
        <pc:sldMkLst>
          <pc:docMk/>
          <pc:sldMk cId="596993379" sldId="279"/>
        </pc:sldMkLst>
        <pc:spChg chg="mod">
          <ac:chgData name="Sonja Stocker" userId="S::sonja.stocker@schule-seengen.ch::da60e6ed-bc3d-48e0-954b-85b5cbccdc3a" providerId="AD" clId="Web-{E966B1FD-B83E-4009-8873-675C4C9F90A6}" dt="2021-06-24T00:33:26.889" v="261" actId="20577"/>
          <ac:spMkLst>
            <pc:docMk/>
            <pc:sldMk cId="596993379" sldId="279"/>
            <ac:spMk id="3" creationId="{00000000-0000-0000-0000-000000000000}"/>
          </ac:spMkLst>
        </pc:spChg>
      </pc:sldChg>
      <pc:sldChg chg="modSp">
        <pc:chgData name="Sonja Stocker" userId="S::sonja.stocker@schule-seengen.ch::da60e6ed-bc3d-48e0-954b-85b5cbccdc3a" providerId="AD" clId="Web-{E966B1FD-B83E-4009-8873-675C4C9F90A6}" dt="2021-06-24T00:34:10.641" v="272" actId="20577"/>
        <pc:sldMkLst>
          <pc:docMk/>
          <pc:sldMk cId="3348103593" sldId="280"/>
        </pc:sldMkLst>
        <pc:spChg chg="mod">
          <ac:chgData name="Sonja Stocker" userId="S::sonja.stocker@schule-seengen.ch::da60e6ed-bc3d-48e0-954b-85b5cbccdc3a" providerId="AD" clId="Web-{E966B1FD-B83E-4009-8873-675C4C9F90A6}" dt="2021-06-24T00:34:10.641" v="272" actId="20577"/>
          <ac:spMkLst>
            <pc:docMk/>
            <pc:sldMk cId="3348103593" sldId="280"/>
            <ac:spMk id="3" creationId="{00000000-0000-0000-0000-000000000000}"/>
          </ac:spMkLst>
        </pc:spChg>
      </pc:sldChg>
      <pc:sldChg chg="modSp">
        <pc:chgData name="Sonja Stocker" userId="S::sonja.stocker@schule-seengen.ch::da60e6ed-bc3d-48e0-954b-85b5cbccdc3a" providerId="AD" clId="Web-{E966B1FD-B83E-4009-8873-675C4C9F90A6}" dt="2021-06-24T00:12:04.006" v="82" actId="20577"/>
        <pc:sldMkLst>
          <pc:docMk/>
          <pc:sldMk cId="1366881522" sldId="281"/>
        </pc:sldMkLst>
        <pc:spChg chg="mod">
          <ac:chgData name="Sonja Stocker" userId="S::sonja.stocker@schule-seengen.ch::da60e6ed-bc3d-48e0-954b-85b5cbccdc3a" providerId="AD" clId="Web-{E966B1FD-B83E-4009-8873-675C4C9F90A6}" dt="2021-06-24T00:12:04.006" v="82" actId="20577"/>
          <ac:spMkLst>
            <pc:docMk/>
            <pc:sldMk cId="1366881522" sldId="281"/>
            <ac:spMk id="3" creationId="{00000000-0000-0000-0000-000000000000}"/>
          </ac:spMkLst>
        </pc:spChg>
      </pc:sldChg>
      <pc:sldChg chg="modSp">
        <pc:chgData name="Sonja Stocker" userId="S::sonja.stocker@schule-seengen.ch::da60e6ed-bc3d-48e0-954b-85b5cbccdc3a" providerId="AD" clId="Web-{E966B1FD-B83E-4009-8873-675C4C9F90A6}" dt="2021-06-24T00:38:55.446" v="300" actId="20577"/>
        <pc:sldMkLst>
          <pc:docMk/>
          <pc:sldMk cId="3431308956" sldId="282"/>
        </pc:sldMkLst>
        <pc:spChg chg="mod">
          <ac:chgData name="Sonja Stocker" userId="S::sonja.stocker@schule-seengen.ch::da60e6ed-bc3d-48e0-954b-85b5cbccdc3a" providerId="AD" clId="Web-{E966B1FD-B83E-4009-8873-675C4C9F90A6}" dt="2021-06-24T00:38:55.446" v="300" actId="20577"/>
          <ac:spMkLst>
            <pc:docMk/>
            <pc:sldMk cId="3431308956" sldId="282"/>
            <ac:spMk id="3" creationId="{00000000-0000-0000-0000-000000000000}"/>
          </ac:spMkLst>
        </pc:spChg>
      </pc:sldChg>
      <pc:sldChg chg="modSp">
        <pc:chgData name="Sonja Stocker" userId="S::sonja.stocker@schule-seengen.ch::da60e6ed-bc3d-48e0-954b-85b5cbccdc3a" providerId="AD" clId="Web-{E966B1FD-B83E-4009-8873-675C4C9F90A6}" dt="2021-06-24T00:39:17.977" v="301" actId="20577"/>
        <pc:sldMkLst>
          <pc:docMk/>
          <pc:sldMk cId="530517440" sldId="283"/>
        </pc:sldMkLst>
        <pc:spChg chg="mod">
          <ac:chgData name="Sonja Stocker" userId="S::sonja.stocker@schule-seengen.ch::da60e6ed-bc3d-48e0-954b-85b5cbccdc3a" providerId="AD" clId="Web-{E966B1FD-B83E-4009-8873-675C4C9F90A6}" dt="2021-06-24T00:39:17.977" v="301" actId="20577"/>
          <ac:spMkLst>
            <pc:docMk/>
            <pc:sldMk cId="530517440" sldId="283"/>
            <ac:spMk id="3" creationId="{00000000-0000-0000-0000-000000000000}"/>
          </ac:spMkLst>
        </pc:spChg>
      </pc:sldChg>
      <pc:sldChg chg="modSp">
        <pc:chgData name="Sonja Stocker" userId="S::sonja.stocker@schule-seengen.ch::da60e6ed-bc3d-48e0-954b-85b5cbccdc3a" providerId="AD" clId="Web-{E966B1FD-B83E-4009-8873-675C4C9F90A6}" dt="2021-06-24T00:35:05.830" v="282" actId="20577"/>
        <pc:sldMkLst>
          <pc:docMk/>
          <pc:sldMk cId="899878433" sldId="286"/>
        </pc:sldMkLst>
        <pc:spChg chg="mod">
          <ac:chgData name="Sonja Stocker" userId="S::sonja.stocker@schule-seengen.ch::da60e6ed-bc3d-48e0-954b-85b5cbccdc3a" providerId="AD" clId="Web-{E966B1FD-B83E-4009-8873-675C4C9F90A6}" dt="2021-06-24T00:35:05.830" v="282" actId="20577"/>
          <ac:spMkLst>
            <pc:docMk/>
            <pc:sldMk cId="899878433" sldId="286"/>
            <ac:spMk id="3" creationId="{00000000-0000-0000-0000-000000000000}"/>
          </ac:spMkLst>
        </pc:spChg>
      </pc:sldChg>
      <pc:sldChg chg="modSp">
        <pc:chgData name="Sonja Stocker" userId="S::sonja.stocker@schule-seengen.ch::da60e6ed-bc3d-48e0-954b-85b5cbccdc3a" providerId="AD" clId="Web-{E966B1FD-B83E-4009-8873-675C4C9F90A6}" dt="2021-06-24T00:35:31.784" v="284" actId="20577"/>
        <pc:sldMkLst>
          <pc:docMk/>
          <pc:sldMk cId="2834092647" sldId="288"/>
        </pc:sldMkLst>
        <pc:spChg chg="mod">
          <ac:chgData name="Sonja Stocker" userId="S::sonja.stocker@schule-seengen.ch::da60e6ed-bc3d-48e0-954b-85b5cbccdc3a" providerId="AD" clId="Web-{E966B1FD-B83E-4009-8873-675C4C9F90A6}" dt="2021-06-24T00:35:31.784" v="284" actId="20577"/>
          <ac:spMkLst>
            <pc:docMk/>
            <pc:sldMk cId="2834092647" sldId="288"/>
            <ac:spMk id="3" creationId="{00000000-0000-0000-0000-000000000000}"/>
          </ac:spMkLst>
        </pc:spChg>
      </pc:sldChg>
      <pc:sldChg chg="modSp del">
        <pc:chgData name="Sonja Stocker" userId="S::sonja.stocker@schule-seengen.ch::da60e6ed-bc3d-48e0-954b-85b5cbccdc3a" providerId="AD" clId="Web-{E966B1FD-B83E-4009-8873-675C4C9F90A6}" dt="2021-06-24T00:37:37.271" v="290"/>
        <pc:sldMkLst>
          <pc:docMk/>
          <pc:sldMk cId="790682191" sldId="289"/>
        </pc:sldMkLst>
        <pc:spChg chg="mod">
          <ac:chgData name="Sonja Stocker" userId="S::sonja.stocker@schule-seengen.ch::da60e6ed-bc3d-48e0-954b-85b5cbccdc3a" providerId="AD" clId="Web-{E966B1FD-B83E-4009-8873-675C4C9F90A6}" dt="2021-06-24T00:12:50.304" v="96" actId="20577"/>
          <ac:spMkLst>
            <pc:docMk/>
            <pc:sldMk cId="790682191" sldId="289"/>
            <ac:spMk id="3" creationId="{00000000-0000-0000-0000-000000000000}"/>
          </ac:spMkLst>
        </pc:spChg>
      </pc:sldChg>
      <pc:sldChg chg="addSp delSp modSp del">
        <pc:chgData name="Sonja Stocker" userId="S::sonja.stocker@schule-seengen.ch::da60e6ed-bc3d-48e0-954b-85b5cbccdc3a" providerId="AD" clId="Web-{E966B1FD-B83E-4009-8873-675C4C9F90A6}" dt="2021-06-24T00:37:09.411" v="289"/>
        <pc:sldMkLst>
          <pc:docMk/>
          <pc:sldMk cId="2210832452" sldId="290"/>
        </pc:sldMkLst>
        <pc:spChg chg="del mod">
          <ac:chgData name="Sonja Stocker" userId="S::sonja.stocker@schule-seengen.ch::da60e6ed-bc3d-48e0-954b-85b5cbccdc3a" providerId="AD" clId="Web-{E966B1FD-B83E-4009-8873-675C4C9F90A6}" dt="2021-06-24T00:36:49.504" v="287"/>
          <ac:spMkLst>
            <pc:docMk/>
            <pc:sldMk cId="2210832452" sldId="290"/>
            <ac:spMk id="3" creationId="{00000000-0000-0000-0000-000000000000}"/>
          </ac:spMkLst>
        </pc:spChg>
        <pc:spChg chg="add del mod">
          <ac:chgData name="Sonja Stocker" userId="S::sonja.stocker@schule-seengen.ch::da60e6ed-bc3d-48e0-954b-85b5cbccdc3a" providerId="AD" clId="Web-{E966B1FD-B83E-4009-8873-675C4C9F90A6}" dt="2021-06-24T00:36:59.927" v="288"/>
          <ac:spMkLst>
            <pc:docMk/>
            <pc:sldMk cId="2210832452" sldId="290"/>
            <ac:spMk id="4" creationId="{27D8B084-7F03-42D5-8160-28F57B9D7B12}"/>
          </ac:spMkLst>
        </pc:spChg>
      </pc:sldChg>
      <pc:sldChg chg="modSp">
        <pc:chgData name="Sonja Stocker" userId="S::sonja.stocker@schule-seengen.ch::da60e6ed-bc3d-48e0-954b-85b5cbccdc3a" providerId="AD" clId="Web-{E966B1FD-B83E-4009-8873-675C4C9F90A6}" dt="2021-06-24T00:12:37.413" v="91" actId="20577"/>
        <pc:sldMkLst>
          <pc:docMk/>
          <pc:sldMk cId="2044529371" sldId="291"/>
        </pc:sldMkLst>
        <pc:spChg chg="mod">
          <ac:chgData name="Sonja Stocker" userId="S::sonja.stocker@schule-seengen.ch::da60e6ed-bc3d-48e0-954b-85b5cbccdc3a" providerId="AD" clId="Web-{E966B1FD-B83E-4009-8873-675C4C9F90A6}" dt="2021-06-24T00:12:37.413" v="91" actId="20577"/>
          <ac:spMkLst>
            <pc:docMk/>
            <pc:sldMk cId="2044529371" sldId="291"/>
            <ac:spMk id="3" creationId="{721AC291-2034-48B2-A274-9EAD9AEBFA8C}"/>
          </ac:spMkLst>
        </pc:spChg>
      </pc:sldChg>
      <pc:sldChg chg="modSp">
        <pc:chgData name="Sonja Stocker" userId="S::sonja.stocker@schule-seengen.ch::da60e6ed-bc3d-48e0-954b-85b5cbccdc3a" providerId="AD" clId="Web-{E966B1FD-B83E-4009-8873-675C4C9F90A6}" dt="2021-06-24T00:40:38.198" v="304" actId="20577"/>
        <pc:sldMkLst>
          <pc:docMk/>
          <pc:sldMk cId="366835362" sldId="293"/>
        </pc:sldMkLst>
        <pc:spChg chg="mod">
          <ac:chgData name="Sonja Stocker" userId="S::sonja.stocker@schule-seengen.ch::da60e6ed-bc3d-48e0-954b-85b5cbccdc3a" providerId="AD" clId="Web-{E966B1FD-B83E-4009-8873-675C4C9F90A6}" dt="2021-06-24T00:40:38.198" v="304" actId="20577"/>
          <ac:spMkLst>
            <pc:docMk/>
            <pc:sldMk cId="366835362" sldId="293"/>
            <ac:spMk id="3" creationId="{120F099D-475A-47D8-B247-F7D26A58D2D1}"/>
          </ac:spMkLst>
        </pc:spChg>
      </pc:sldChg>
      <pc:sldChg chg="modSp">
        <pc:chgData name="Sonja Stocker" userId="S::sonja.stocker@schule-seengen.ch::da60e6ed-bc3d-48e0-954b-85b5cbccdc3a" providerId="AD" clId="Web-{E966B1FD-B83E-4009-8873-675C4C9F90A6}" dt="2021-06-24T00:40:58.152" v="305" actId="14100"/>
        <pc:sldMkLst>
          <pc:docMk/>
          <pc:sldMk cId="3203742559" sldId="294"/>
        </pc:sldMkLst>
        <pc:spChg chg="mod">
          <ac:chgData name="Sonja Stocker" userId="S::sonja.stocker@schule-seengen.ch::da60e6ed-bc3d-48e0-954b-85b5cbccdc3a" providerId="AD" clId="Web-{E966B1FD-B83E-4009-8873-675C4C9F90A6}" dt="2021-06-24T00:40:58.152" v="305" actId="14100"/>
          <ac:spMkLst>
            <pc:docMk/>
            <pc:sldMk cId="3203742559" sldId="294"/>
            <ac:spMk id="3" creationId="{62E1A9BE-F55C-4CEE-9B4B-966A4B4CE8B6}"/>
          </ac:spMkLst>
        </pc:spChg>
      </pc:sldChg>
      <pc:sldChg chg="modSp">
        <pc:chgData name="Sonja Stocker" userId="S::sonja.stocker@schule-seengen.ch::da60e6ed-bc3d-48e0-954b-85b5cbccdc3a" providerId="AD" clId="Web-{E966B1FD-B83E-4009-8873-675C4C9F90A6}" dt="2021-06-24T00:41:57.576" v="318" actId="20577"/>
        <pc:sldMkLst>
          <pc:docMk/>
          <pc:sldMk cId="2008762670" sldId="295"/>
        </pc:sldMkLst>
        <pc:spChg chg="mod">
          <ac:chgData name="Sonja Stocker" userId="S::sonja.stocker@schule-seengen.ch::da60e6ed-bc3d-48e0-954b-85b5cbccdc3a" providerId="AD" clId="Web-{E966B1FD-B83E-4009-8873-675C4C9F90A6}" dt="2021-06-24T00:41:57.576" v="318" actId="20577"/>
          <ac:spMkLst>
            <pc:docMk/>
            <pc:sldMk cId="2008762670" sldId="295"/>
            <ac:spMk id="3" creationId="{E217CE27-6D17-43AC-AB84-3C7825BC6A4A}"/>
          </ac:spMkLst>
        </pc:spChg>
      </pc:sldChg>
      <pc:sldChg chg="modSp">
        <pc:chgData name="Sonja Stocker" userId="S::sonja.stocker@schule-seengen.ch::da60e6ed-bc3d-48e0-954b-85b5cbccdc3a" providerId="AD" clId="Web-{E966B1FD-B83E-4009-8873-675C4C9F90A6}" dt="2021-06-24T00:46:47.366" v="369" actId="14100"/>
        <pc:sldMkLst>
          <pc:docMk/>
          <pc:sldMk cId="1595504795" sldId="296"/>
        </pc:sldMkLst>
        <pc:spChg chg="mod">
          <ac:chgData name="Sonja Stocker" userId="S::sonja.stocker@schule-seengen.ch::da60e6ed-bc3d-48e0-954b-85b5cbccdc3a" providerId="AD" clId="Web-{E966B1FD-B83E-4009-8873-675C4C9F90A6}" dt="2021-06-24T00:46:47.366" v="369" actId="14100"/>
          <ac:spMkLst>
            <pc:docMk/>
            <pc:sldMk cId="1595504795" sldId="296"/>
            <ac:spMk id="3" creationId="{D8B40A5A-CD13-46A3-AB69-DA16BA00547B}"/>
          </ac:spMkLst>
        </pc:spChg>
      </pc:sldChg>
      <pc:sldChg chg="modSp">
        <pc:chgData name="Sonja Stocker" userId="S::sonja.stocker@schule-seengen.ch::da60e6ed-bc3d-48e0-954b-85b5cbccdc3a" providerId="AD" clId="Web-{E966B1FD-B83E-4009-8873-675C4C9F90A6}" dt="2021-06-24T00:47:42.346" v="380" actId="14100"/>
        <pc:sldMkLst>
          <pc:docMk/>
          <pc:sldMk cId="2591997113" sldId="297"/>
        </pc:sldMkLst>
        <pc:spChg chg="mod">
          <ac:chgData name="Sonja Stocker" userId="S::sonja.stocker@schule-seengen.ch::da60e6ed-bc3d-48e0-954b-85b5cbccdc3a" providerId="AD" clId="Web-{E966B1FD-B83E-4009-8873-675C4C9F90A6}" dt="2021-06-24T00:47:42.346" v="380" actId="14100"/>
          <ac:spMkLst>
            <pc:docMk/>
            <pc:sldMk cId="2591997113" sldId="297"/>
            <ac:spMk id="3" creationId="{3672D0E0-69B0-4F89-86E0-8B90EA161A53}"/>
          </ac:spMkLst>
        </pc:spChg>
      </pc:sldChg>
      <pc:sldChg chg="modSp">
        <pc:chgData name="Sonja Stocker" userId="S::sonja.stocker@schule-seengen.ch::da60e6ed-bc3d-48e0-954b-85b5cbccdc3a" providerId="AD" clId="Web-{E966B1FD-B83E-4009-8873-675C4C9F90A6}" dt="2021-06-24T00:17:07.436" v="104" actId="20577"/>
        <pc:sldMkLst>
          <pc:docMk/>
          <pc:sldMk cId="2443230753" sldId="298"/>
        </pc:sldMkLst>
        <pc:spChg chg="mod">
          <ac:chgData name="Sonja Stocker" userId="S::sonja.stocker@schule-seengen.ch::da60e6ed-bc3d-48e0-954b-85b5cbccdc3a" providerId="AD" clId="Web-{E966B1FD-B83E-4009-8873-675C4C9F90A6}" dt="2021-06-24T00:17:07.436" v="104" actId="20577"/>
          <ac:spMkLst>
            <pc:docMk/>
            <pc:sldMk cId="2443230753" sldId="298"/>
            <ac:spMk id="3" creationId="{2AE99C64-0CB1-4A00-997A-3B15C3D6D8AF}"/>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de-CH"/>
              <a:t>Mastertitelformat bearbeiten</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Master-Untertitelformat bearbeiten</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B7C3F878-F5E8-489B-AC8A-64F2A7E22C28}" type="datetimeFigureOut">
              <a:rPr lang="en-US" smtClean="0"/>
              <a:pPr/>
              <a:t>6/23/2021</a:t>
            </a:fld>
            <a:endParaRPr lang="en-US"/>
          </a:p>
        </p:txBody>
      </p:sp>
      <p:sp>
        <p:nvSpPr>
          <p:cNvPr id="5" name="Footer Placeholder 4"/>
          <p:cNvSpPr>
            <a:spLocks noGrp="1"/>
          </p:cNvSpPr>
          <p:nvPr>
            <p:ph type="ftr" sz="quarter" idx="11"/>
          </p:nvPr>
        </p:nvSpPr>
        <p:spPr>
          <a:xfrm>
            <a:off x="1565393" y="5357593"/>
            <a:ext cx="6713127" cy="365125"/>
          </a:xfrm>
        </p:spPr>
        <p:txBody>
          <a:bodyPr/>
          <a:lstStyle/>
          <a:p>
            <a:endParaRPr lang="en-US" dirty="0"/>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fld id="{651FC063-5EA9-49AF-AFAF-D68C9E82B23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3" name="Vertical Text Placeholder 2"/>
          <p:cNvSpPr>
            <a:spLocks noGrp="1"/>
          </p:cNvSpPr>
          <p:nvPr>
            <p:ph type="body" orient="vert" idx="1"/>
          </p:nvPr>
        </p:nvSpPr>
        <p:spPr/>
        <p:txBody>
          <a:bodyPr vert="eaVert" anchor="ct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4" name="Date Placeholder 3"/>
          <p:cNvSpPr>
            <a:spLocks noGrp="1"/>
          </p:cNvSpPr>
          <p:nvPr>
            <p:ph type="dt" sz="half" idx="10"/>
          </p:nvPr>
        </p:nvSpPr>
        <p:spPr/>
        <p:txBody>
          <a:bodyPr/>
          <a:lstStyle/>
          <a:p>
            <a:fld id="{F234ACC9-4829-4DBD-BB36-C8B0E19E59A8}"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49C6396-8EE4-4C85-81B3-880EA29C1D59}" type="slidenum">
              <a:rPr lang="de-CH" smtClean="0"/>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de-CH"/>
              <a:t>Mastertitelformat bearbeiten</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4" name="Date Placeholder 3"/>
          <p:cNvSpPr>
            <a:spLocks noGrp="1"/>
          </p:cNvSpPr>
          <p:nvPr>
            <p:ph type="dt" sz="half" idx="10"/>
          </p:nvPr>
        </p:nvSpPr>
        <p:spPr/>
        <p:txBody>
          <a:bodyPr/>
          <a:lstStyle/>
          <a:p>
            <a:fld id="{F234ACC9-4829-4DBD-BB36-C8B0E19E59A8}"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49C6396-8EE4-4C85-81B3-880EA29C1D59}" type="slidenum">
              <a:rPr lang="de-CH" smtClean="0"/>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3" name="Content Placehold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4" name="Date Placeholder 3"/>
          <p:cNvSpPr>
            <a:spLocks noGrp="1"/>
          </p:cNvSpPr>
          <p:nvPr>
            <p:ph type="dt" sz="half" idx="10"/>
          </p:nvPr>
        </p:nvSpPr>
        <p:spPr/>
        <p:txBody>
          <a:bodyPr/>
          <a:lstStyle/>
          <a:p>
            <a:fld id="{F234ACC9-4829-4DBD-BB36-C8B0E19E59A8}" type="datetimeFigureOut">
              <a:rPr lang="de-CH" smtClean="0"/>
              <a:t>23.06.2021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49C6396-8EE4-4C85-81B3-880EA29C1D59}" type="slidenum">
              <a:rPr lang="de-CH" smtClean="0"/>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de-CH"/>
              <a:t>Mastertitelformat bearbeiten</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CH"/>
              <a:t>Mastertextformat bearbeiten</a:t>
            </a:r>
          </a:p>
        </p:txBody>
      </p:sp>
      <p:sp>
        <p:nvSpPr>
          <p:cNvPr id="4" name="Date Placeholder 3"/>
          <p:cNvSpPr>
            <a:spLocks noGrp="1"/>
          </p:cNvSpPr>
          <p:nvPr>
            <p:ph type="dt" sz="half" idx="10"/>
          </p:nvPr>
        </p:nvSpPr>
        <p:spPr/>
        <p:txBody>
          <a:bodyPr/>
          <a:lstStyle/>
          <a:p>
            <a:fld id="{B7C3F878-F5E8-489B-AC8A-64F2A7E22C28}" type="datetimeFigureOut">
              <a:rPr lang="en-US" smtClean="0"/>
              <a:pPr/>
              <a:t>6/23/2021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5" name="Date Placeholder 4"/>
          <p:cNvSpPr>
            <a:spLocks noGrp="1"/>
          </p:cNvSpPr>
          <p:nvPr>
            <p:ph type="dt" sz="half" idx="10"/>
          </p:nvPr>
        </p:nvSpPr>
        <p:spPr/>
        <p:txBody>
          <a:bodyPr/>
          <a:lstStyle/>
          <a:p>
            <a:fld id="{F234ACC9-4829-4DBD-BB36-C8B0E19E59A8}" type="datetimeFigureOut">
              <a:rPr lang="de-CH" smtClean="0"/>
              <a:t>23.06.2021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749C6396-8EE4-4C85-81B3-880EA29C1D59}" type="slidenum">
              <a:rPr lang="de-CH" smtClean="0"/>
              <a:t>‹Nr.›</a:t>
            </a:fld>
            <a:endParaRPr lang="de-CH"/>
          </a:p>
        </p:txBody>
      </p:sp>
      <p:sp>
        <p:nvSpPr>
          <p:cNvPr id="9" name="Content Placeholder 8"/>
          <p:cNvSpPr>
            <a:spLocks noGrp="1"/>
          </p:cNvSpPr>
          <p:nvPr>
            <p:ph sz="quarter" idx="13"/>
          </p:nvPr>
        </p:nvSpPr>
        <p:spPr>
          <a:xfrm>
            <a:off x="1731264" y="2121407"/>
            <a:ext cx="4267200" cy="3602736"/>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CH"/>
              <a:t>Mastertitelformat bearbeiten</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7" name="Date Placeholder 6"/>
          <p:cNvSpPr>
            <a:spLocks noGrp="1"/>
          </p:cNvSpPr>
          <p:nvPr>
            <p:ph type="dt" sz="half" idx="10"/>
          </p:nvPr>
        </p:nvSpPr>
        <p:spPr/>
        <p:txBody>
          <a:bodyPr/>
          <a:lstStyle/>
          <a:p>
            <a:fld id="{F234ACC9-4829-4DBD-BB36-C8B0E19E59A8}" type="datetimeFigureOut">
              <a:rPr lang="de-CH" smtClean="0"/>
              <a:t>23.06.2021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749C6396-8EE4-4C85-81B3-880EA29C1D59}" type="slidenum">
              <a:rPr lang="de-CH" smtClean="0"/>
              <a:t>‹Nr.›</a:t>
            </a:fld>
            <a:endParaRPr lang="de-CH"/>
          </a:p>
        </p:txBody>
      </p:sp>
      <p:sp>
        <p:nvSpPr>
          <p:cNvPr id="11" name="Content Placeholder 10"/>
          <p:cNvSpPr>
            <a:spLocks noGrp="1"/>
          </p:cNvSpPr>
          <p:nvPr>
            <p:ph sz="quarter" idx="13"/>
          </p:nvPr>
        </p:nvSpPr>
        <p:spPr>
          <a:xfrm>
            <a:off x="1731264" y="2944368"/>
            <a:ext cx="4303776" cy="2779776"/>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a:t>Mastertitelformat bearbeiten</a:t>
            </a:r>
            <a:endParaRPr lang="en-US"/>
          </a:p>
        </p:txBody>
      </p:sp>
      <p:sp>
        <p:nvSpPr>
          <p:cNvPr id="3" name="Date Placeholder 2"/>
          <p:cNvSpPr>
            <a:spLocks noGrp="1"/>
          </p:cNvSpPr>
          <p:nvPr>
            <p:ph type="dt" sz="half" idx="10"/>
          </p:nvPr>
        </p:nvSpPr>
        <p:spPr/>
        <p:txBody>
          <a:bodyPr/>
          <a:lstStyle/>
          <a:p>
            <a:fld id="{F234ACC9-4829-4DBD-BB36-C8B0E19E59A8}" type="datetimeFigureOut">
              <a:rPr lang="de-CH" smtClean="0"/>
              <a:t>23.06.2021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749C6396-8EE4-4C85-81B3-880EA29C1D59}" type="slidenum">
              <a:rPr lang="de-CH" smtClean="0"/>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4ACC9-4829-4DBD-BB36-C8B0E19E59A8}" type="datetimeFigureOut">
              <a:rPr lang="de-CH" smtClean="0"/>
              <a:t>23.06.2021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749C6396-8EE4-4C85-81B3-880EA29C1D59}" type="slidenum">
              <a:rPr lang="de-CH" smtClean="0"/>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de-CH"/>
              <a:t>Mastertitelformat bearbeiten</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Date Placeholder 4"/>
          <p:cNvSpPr>
            <a:spLocks noGrp="1"/>
          </p:cNvSpPr>
          <p:nvPr>
            <p:ph type="dt" sz="half" idx="10"/>
          </p:nvPr>
        </p:nvSpPr>
        <p:spPr>
          <a:xfrm rot="60000">
            <a:off x="8455598" y="5885673"/>
            <a:ext cx="1618428" cy="365125"/>
          </a:xfrm>
        </p:spPr>
        <p:txBody>
          <a:bodyPr/>
          <a:lstStyle/>
          <a:p>
            <a:fld id="{F234ACC9-4829-4DBD-BB36-C8B0E19E59A8}" type="datetimeFigureOut">
              <a:rPr lang="de-CH" smtClean="0"/>
              <a:t>23.06.2021</a:t>
            </a:fld>
            <a:endParaRPr lang="de-CH"/>
          </a:p>
        </p:txBody>
      </p:sp>
      <p:sp>
        <p:nvSpPr>
          <p:cNvPr id="6" name="Footer Placeholder 5"/>
          <p:cNvSpPr>
            <a:spLocks noGrp="1"/>
          </p:cNvSpPr>
          <p:nvPr>
            <p:ph type="ftr" sz="quarter" idx="11"/>
          </p:nvPr>
        </p:nvSpPr>
        <p:spPr>
          <a:xfrm rot="-60000">
            <a:off x="1219406" y="5829262"/>
            <a:ext cx="4696809" cy="365125"/>
          </a:xfrm>
        </p:spPr>
        <p:txBody>
          <a:bodyPr/>
          <a:lstStyle/>
          <a:p>
            <a:endParaRPr lang="de-CH"/>
          </a:p>
        </p:txBody>
      </p:sp>
      <p:sp>
        <p:nvSpPr>
          <p:cNvPr id="7" name="Slide Number Placeholder 6"/>
          <p:cNvSpPr>
            <a:spLocks noGrp="1"/>
          </p:cNvSpPr>
          <p:nvPr>
            <p:ph type="sldNum" sz="quarter" idx="12"/>
          </p:nvPr>
        </p:nvSpPr>
        <p:spPr>
          <a:xfrm rot="60000">
            <a:off x="10076418" y="5896962"/>
            <a:ext cx="738697" cy="365125"/>
          </a:xfrm>
        </p:spPr>
        <p:txBody>
          <a:bodyPr/>
          <a:lstStyle/>
          <a:p>
            <a:fld id="{749C6396-8EE4-4C85-81B3-880EA29C1D59}" type="slidenum">
              <a:rPr lang="de-CH" smtClean="0"/>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de-CH"/>
              <a:t>Mastertitelformat bearbeiten</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CH"/>
              <a:t>Bild auf Platzhalter ziehen oder durch Klicken auf Symbol hinzufügen</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Date Placeholder 4"/>
          <p:cNvSpPr>
            <a:spLocks noGrp="1"/>
          </p:cNvSpPr>
          <p:nvPr>
            <p:ph type="dt" sz="half" idx="10"/>
          </p:nvPr>
        </p:nvSpPr>
        <p:spPr>
          <a:xfrm rot="60000">
            <a:off x="8461249" y="5888738"/>
            <a:ext cx="1618428" cy="365125"/>
          </a:xfrm>
        </p:spPr>
        <p:txBody>
          <a:bodyPr/>
          <a:lstStyle/>
          <a:p>
            <a:fld id="{F234ACC9-4829-4DBD-BB36-C8B0E19E59A8}" type="datetimeFigureOut">
              <a:rPr lang="de-CH" smtClean="0"/>
              <a:t>23.06.2021</a:t>
            </a:fld>
            <a:endParaRPr lang="de-CH"/>
          </a:p>
        </p:txBody>
      </p:sp>
      <p:sp>
        <p:nvSpPr>
          <p:cNvPr id="6" name="Footer Placeholder 5"/>
          <p:cNvSpPr>
            <a:spLocks noGrp="1"/>
          </p:cNvSpPr>
          <p:nvPr>
            <p:ph type="ftr" sz="quarter" idx="11"/>
          </p:nvPr>
        </p:nvSpPr>
        <p:spPr>
          <a:xfrm rot="-60000">
            <a:off x="1219426" y="5831038"/>
            <a:ext cx="4425391" cy="365125"/>
          </a:xfrm>
        </p:spPr>
        <p:txBody>
          <a:bodyPr/>
          <a:lstStyle/>
          <a:p>
            <a:endParaRPr lang="de-CH"/>
          </a:p>
        </p:txBody>
      </p:sp>
      <p:sp>
        <p:nvSpPr>
          <p:cNvPr id="7" name="Slide Number Placeholder 6"/>
          <p:cNvSpPr>
            <a:spLocks noGrp="1"/>
          </p:cNvSpPr>
          <p:nvPr>
            <p:ph type="sldNum" sz="quarter" idx="12"/>
          </p:nvPr>
        </p:nvSpPr>
        <p:spPr>
          <a:xfrm rot="60000">
            <a:off x="10082786" y="5900027"/>
            <a:ext cx="738697" cy="365125"/>
          </a:xfrm>
        </p:spPr>
        <p:txBody>
          <a:bodyPr/>
          <a:lstStyle/>
          <a:p>
            <a:fld id="{749C6396-8EE4-4C85-81B3-880EA29C1D59}" type="slidenum">
              <a:rPr lang="de-CH" smtClean="0"/>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de-CH"/>
              <a:t>Mastertitelformat bearbeiten</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234ACC9-4829-4DBD-BB36-C8B0E19E59A8}" type="datetimeFigureOut">
              <a:rPr lang="de-CH" smtClean="0"/>
              <a:t>23.06.2021</a:t>
            </a:fld>
            <a:endParaRPr lang="de-CH"/>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de-CH"/>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749C6396-8EE4-4C85-81B3-880EA29C1D59}" type="slidenum">
              <a:rPr lang="de-CH" smtClean="0"/>
              <a:t>‹Nr.›</a:t>
            </a:fld>
            <a:endParaRPr lang="de-CH"/>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E08CA-6447-4335-BEF9-BB923C6ACB49}"/>
              </a:ext>
            </a:extLst>
          </p:cNvPr>
          <p:cNvSpPr>
            <a:spLocks noGrp="1"/>
          </p:cNvSpPr>
          <p:nvPr>
            <p:ph type="ctrTitle"/>
          </p:nvPr>
        </p:nvSpPr>
        <p:spPr>
          <a:xfrm>
            <a:off x="1515066" y="1656475"/>
            <a:ext cx="9193619" cy="2846553"/>
          </a:xfrm>
        </p:spPr>
        <p:txBody>
          <a:bodyPr>
            <a:normAutofit/>
          </a:bodyPr>
          <a:lstStyle/>
          <a:p>
            <a:r>
              <a:rPr lang="de-DE" dirty="0">
                <a:solidFill>
                  <a:srgbClr val="FD6666"/>
                </a:solidFill>
                <a:latin typeface="Century Gothic"/>
                <a:cs typeface="Century Gothic"/>
              </a:rPr>
              <a:t>Wie war/ist das Gefühl, nicht zu wissen, was als Nächstes kommt?</a:t>
            </a:r>
            <a:endParaRPr lang="de-CH" dirty="0">
              <a:solidFill>
                <a:srgbClr val="FD6666"/>
              </a:solidFill>
              <a:latin typeface="Century Gothic"/>
              <a:cs typeface="Century Gothic"/>
            </a:endParaRPr>
          </a:p>
        </p:txBody>
      </p:sp>
    </p:spTree>
    <p:extLst>
      <p:ext uri="{BB962C8B-B14F-4D97-AF65-F5344CB8AC3E}">
        <p14:creationId xmlns:p14="http://schemas.microsoft.com/office/powerpoint/2010/main" val="1417452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555750" y="1595438"/>
            <a:ext cx="9207500" cy="3564522"/>
          </a:xfrm>
        </p:spPr>
        <p:txBody>
          <a:bodyPr>
            <a:noAutofit/>
          </a:bodyPr>
          <a:lstStyle/>
          <a:p>
            <a:pPr marL="0" indent="0">
              <a:buNone/>
            </a:pPr>
            <a:r>
              <a:rPr lang="de-DE" sz="3200" dirty="0">
                <a:solidFill>
                  <a:srgbClr val="FD6666"/>
                </a:solidFill>
                <a:latin typeface="Century Gothic"/>
                <a:ea typeface="Microsoft JhengHei Light" panose="020B0304030504040204" pitchFamily="34" charset="-120"/>
                <a:cs typeface="Century Gothic"/>
              </a:rPr>
              <a:t>Ich hatte immer das Gefühl, wenn der Lockdown vorbei ist, sei auch Corona vorbei, und konnte es kaum abwarten. Aber als dann die zweite Welle kam, war ich enttäuscht und niedergeschlagen. </a:t>
            </a:r>
          </a:p>
          <a:p>
            <a:pPr marL="0" indent="0">
              <a:buNone/>
            </a:pPr>
            <a:r>
              <a:rPr lang="de-DE" sz="3200" dirty="0">
                <a:solidFill>
                  <a:srgbClr val="FD6666"/>
                </a:solidFill>
                <a:latin typeface="Century Gothic"/>
                <a:ea typeface="Microsoft JhengHei Light" panose="020B0304030504040204" pitchFamily="34" charset="-120"/>
                <a:cs typeface="Century Gothic"/>
              </a:rPr>
              <a:t>(B2a)</a:t>
            </a:r>
          </a:p>
          <a:p>
            <a:pPr marL="0" indent="0">
              <a:buNone/>
            </a:pPr>
            <a:endParaRPr lang="de-DE" sz="3200" dirty="0">
              <a:solidFill>
                <a:srgbClr val="FD6666"/>
              </a:solidFill>
              <a:latin typeface="Century Gothic"/>
              <a:ea typeface="Microsoft JhengHei Light" panose="020B0304030504040204" pitchFamily="34" charset="-120"/>
              <a:cs typeface="Century Gothic"/>
            </a:endParaRPr>
          </a:p>
        </p:txBody>
      </p:sp>
    </p:spTree>
    <p:extLst>
      <p:ext uri="{BB962C8B-B14F-4D97-AF65-F5344CB8AC3E}">
        <p14:creationId xmlns:p14="http://schemas.microsoft.com/office/powerpoint/2010/main" val="40470068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15687"/>
            <a:ext cx="8748450" cy="3594632"/>
          </a:xfrm>
        </p:spPr>
        <p:txBody>
          <a:bodyPr vert="horz" lIns="91440" tIns="45720" rIns="91440" bIns="45720" rtlCol="0" anchor="t">
            <a:normAutofit/>
          </a:bodyPr>
          <a:lstStyle/>
          <a:p>
            <a:pPr marL="0" indent="0">
              <a:buNone/>
            </a:pPr>
            <a:r>
              <a:rPr lang="de-CH" sz="3200" dirty="0">
                <a:solidFill>
                  <a:srgbClr val="FD6666"/>
                </a:solidFill>
                <a:ea typeface="Microsoft JhengHei Light"/>
                <a:cs typeface="Century Gothic"/>
              </a:rPr>
              <a:t>Als wir zu Hause unterrichtet wurden, wussten wir nie, wann wir wieder in die Schule kommen konnten. Das war schon ein bisschen belastend. </a:t>
            </a:r>
            <a:endParaRPr lang="de-CH" sz="3200">
              <a:solidFill>
                <a:srgbClr val="FD6666"/>
              </a:solidFill>
              <a:ea typeface="Microsoft JhengHei Light" panose="020B0304030504040204" pitchFamily="34" charset="-120"/>
              <a:cs typeface="Century Gothic"/>
            </a:endParaRPr>
          </a:p>
          <a:p>
            <a:pPr marL="0" indent="0">
              <a:buNone/>
            </a:pPr>
            <a:r>
              <a:rPr lang="de-CH" sz="3200" dirty="0">
                <a:solidFill>
                  <a:srgbClr val="FD6666"/>
                </a:solidFill>
                <a:ea typeface="Microsoft JhengHei Light" panose="020B0304030504040204" pitchFamily="34" charset="-120"/>
                <a:cs typeface="Century Gothic"/>
              </a:rPr>
              <a:t>(B2a)</a:t>
            </a:r>
          </a:p>
          <a:p>
            <a:pPr marL="0" indent="0">
              <a:buNone/>
            </a:pPr>
            <a:endParaRPr lang="de-DE" dirty="0"/>
          </a:p>
        </p:txBody>
      </p:sp>
    </p:spTree>
    <p:extLst>
      <p:ext uri="{BB962C8B-B14F-4D97-AF65-F5344CB8AC3E}">
        <p14:creationId xmlns:p14="http://schemas.microsoft.com/office/powerpoint/2010/main" val="127737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lstStyle/>
          <a:p>
            <a:pPr marL="0" indent="0">
              <a:buNone/>
            </a:pPr>
            <a:r>
              <a:rPr lang="de-DE" sz="3200" dirty="0">
                <a:solidFill>
                  <a:srgbClr val="FD6666"/>
                </a:solidFill>
                <a:ea typeface="Microsoft JhengHei Light"/>
                <a:cs typeface="Century Gothic"/>
              </a:rPr>
              <a:t>Am Anfang war es schon ein bisschen ein ungewisses Gefühl, weil man halt nicht wusste, was auf einen zukommt. Aber im Augenblick fällt es mir leicht, weil ich das Gefühl habe, dass es nur besser kommen kann. </a:t>
            </a:r>
            <a:endParaRPr lang="de-CH" sz="3200" dirty="0">
              <a:solidFill>
                <a:srgbClr val="FD6666"/>
              </a:solidFill>
              <a:ea typeface="Microsoft JhengHei Light"/>
              <a:cs typeface="Century Gothic"/>
            </a:endParaRPr>
          </a:p>
          <a:p>
            <a:pPr marL="0" indent="0">
              <a:buNone/>
            </a:pPr>
            <a:r>
              <a:rPr lang="de-DE" sz="3200" dirty="0">
                <a:solidFill>
                  <a:srgbClr val="FD6666"/>
                </a:solidFill>
                <a:ea typeface="Microsoft JhengHei Light"/>
                <a:cs typeface="Century Gothic"/>
              </a:rPr>
              <a:t>(B2b)</a:t>
            </a:r>
            <a:endParaRPr lang="de-CH" sz="3200" dirty="0">
              <a:solidFill>
                <a:srgbClr val="FD6666"/>
              </a:solidFill>
              <a:ea typeface="Microsoft JhengHei Light"/>
              <a:cs typeface="Century Gothic"/>
            </a:endParaRPr>
          </a:p>
          <a:p>
            <a:pPr marL="0" indent="0">
              <a:buNone/>
            </a:pPr>
            <a:endParaRPr lang="de-DE" dirty="0"/>
          </a:p>
        </p:txBody>
      </p:sp>
    </p:spTree>
    <p:extLst>
      <p:ext uri="{BB962C8B-B14F-4D97-AF65-F5344CB8AC3E}">
        <p14:creationId xmlns:p14="http://schemas.microsoft.com/office/powerpoint/2010/main" val="311874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marL="0" indent="0">
              <a:buNone/>
            </a:pPr>
            <a:r>
              <a:rPr lang="de-DE" sz="3200" dirty="0">
                <a:solidFill>
                  <a:srgbClr val="FD6666"/>
                </a:solidFill>
                <a:ea typeface="Microsoft JhengHei Light"/>
                <a:cs typeface="Century Gothic"/>
              </a:rPr>
              <a:t>Ich gehe mit dieser Thematik relativ gelassen um. Klar ist man ab und zu mit den Entscheidungen des Bundesrates oder der Kantone nicht einverstanden, aber im Endeffekt glaube ich, dass hinter jeder Entscheidung ein Grund steckt. </a:t>
            </a:r>
            <a:endParaRPr lang="de-CH" sz="3200" dirty="0">
              <a:solidFill>
                <a:srgbClr val="FD6666"/>
              </a:solidFill>
              <a:ea typeface="Microsoft JhengHei Light"/>
              <a:cs typeface="Century Gothic"/>
            </a:endParaRPr>
          </a:p>
          <a:p>
            <a:pPr marL="0" indent="0">
              <a:buNone/>
            </a:pPr>
            <a:r>
              <a:rPr lang="de-DE" sz="3200" dirty="0">
                <a:solidFill>
                  <a:srgbClr val="FD6666"/>
                </a:solidFill>
                <a:ea typeface="Microsoft JhengHei Light"/>
                <a:cs typeface="Century Gothic"/>
              </a:rPr>
              <a:t>(B2b)</a:t>
            </a:r>
            <a:endParaRPr lang="de-CH" sz="3200" dirty="0">
              <a:solidFill>
                <a:srgbClr val="FD6666"/>
              </a:solidFill>
              <a:ea typeface="Microsoft JhengHei Light"/>
              <a:cs typeface="Century Gothic"/>
            </a:endParaRPr>
          </a:p>
        </p:txBody>
      </p:sp>
    </p:spTree>
    <p:extLst>
      <p:ext uri="{BB962C8B-B14F-4D97-AF65-F5344CB8AC3E}">
        <p14:creationId xmlns:p14="http://schemas.microsoft.com/office/powerpoint/2010/main" val="1607977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238291"/>
            <a:ext cx="8261873" cy="4420895"/>
          </a:xfrm>
        </p:spPr>
        <p:txBody>
          <a:bodyPr>
            <a:normAutofit fontScale="85000" lnSpcReduction="20000"/>
          </a:bodyPr>
          <a:lstStyle/>
          <a:p>
            <a:pPr marL="0" indent="0">
              <a:buNone/>
            </a:pPr>
            <a:r>
              <a:rPr lang="de-DE" sz="3200" dirty="0">
                <a:solidFill>
                  <a:srgbClr val="FD6666"/>
                </a:solidFill>
                <a:ea typeface="Microsoft JhengHei Light"/>
                <a:cs typeface="Century Gothic"/>
              </a:rPr>
              <a:t>Ich habe einfach akzeptiert, was als Nächstes kam, weil man es eh nicht hätte ändern können. </a:t>
            </a:r>
            <a:endParaRPr lang="de-DE" sz="3200">
              <a:ea typeface="Microsoft JhengHei Light"/>
            </a:endParaRPr>
          </a:p>
          <a:p>
            <a:pPr marL="0" indent="0">
              <a:buNone/>
            </a:pPr>
            <a:r>
              <a:rPr lang="de-DE" sz="3200" dirty="0">
                <a:solidFill>
                  <a:srgbClr val="FD6666"/>
                </a:solidFill>
                <a:ea typeface="Microsoft JhengHei Light"/>
                <a:cs typeface="Century Gothic"/>
              </a:rPr>
              <a:t>(B2b) </a:t>
            </a:r>
            <a:endParaRPr lang="de-DE" sz="3200"/>
          </a:p>
          <a:p>
            <a:pPr marL="0" indent="0">
              <a:buNone/>
            </a:pPr>
            <a:endParaRPr lang="de-DE" sz="3200" dirty="0">
              <a:solidFill>
                <a:srgbClr val="FD6666"/>
              </a:solidFill>
              <a:ea typeface="Microsoft JhengHei Light" panose="020B0304030504040204" pitchFamily="34" charset="-120"/>
              <a:cs typeface="Century Gothic"/>
            </a:endParaRPr>
          </a:p>
          <a:p>
            <a:pPr marL="0" indent="0">
              <a:buNone/>
            </a:pPr>
            <a:r>
              <a:rPr lang="de-DE" sz="3200" dirty="0">
                <a:solidFill>
                  <a:srgbClr val="FD6666"/>
                </a:solidFill>
                <a:ea typeface="Microsoft JhengHei Light"/>
                <a:cs typeface="Century Gothic"/>
              </a:rPr>
              <a:t>Ich fand dieses Gefühl sehr merkwürdig, da man nichts über die Zukunft aussagen konnte. Zum Beispiel wusste man nicht, ob man jemals wieder in die Schule gehen oder in den Urlaub fliegen kann. </a:t>
            </a:r>
            <a:endParaRPr lang="de-CH" sz="3200" dirty="0">
              <a:solidFill>
                <a:srgbClr val="FD6666"/>
              </a:solidFill>
              <a:ea typeface="Microsoft JhengHei Light"/>
              <a:cs typeface="Century Gothic"/>
            </a:endParaRPr>
          </a:p>
          <a:p>
            <a:pPr marL="0" indent="0">
              <a:buNone/>
            </a:pPr>
            <a:r>
              <a:rPr lang="de-DE" sz="3200" dirty="0">
                <a:solidFill>
                  <a:srgbClr val="FD6666"/>
                </a:solidFill>
                <a:ea typeface="Microsoft JhengHei Light"/>
                <a:cs typeface="Century Gothic"/>
              </a:rPr>
              <a:t>(B2b)</a:t>
            </a:r>
            <a:endParaRPr lang="de-CH" sz="3200">
              <a:solidFill>
                <a:srgbClr val="FD6666"/>
              </a:solidFill>
              <a:ea typeface="Microsoft JhengHei Light"/>
              <a:cs typeface="Century Gothic"/>
            </a:endParaRPr>
          </a:p>
        </p:txBody>
      </p:sp>
    </p:spTree>
    <p:extLst>
      <p:ext uri="{BB962C8B-B14F-4D97-AF65-F5344CB8AC3E}">
        <p14:creationId xmlns:p14="http://schemas.microsoft.com/office/powerpoint/2010/main" val="173142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marL="0" indent="0">
              <a:buNone/>
            </a:pPr>
            <a:r>
              <a:rPr lang="de-DE" sz="3200" dirty="0">
                <a:solidFill>
                  <a:srgbClr val="FD6666"/>
                </a:solidFill>
                <a:ea typeface="Microsoft JhengHei Light"/>
                <a:cs typeface="Century Gothic"/>
              </a:rPr>
              <a:t>Es war manchmal ein Glücksgefühl, wenn man wusste, dass es Lockerungen gibt. Aber es gab trotzdem Angstgefühle, weil man nicht wusste, was auf uns zukommt.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2123815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15687"/>
            <a:ext cx="8454668" cy="3750704"/>
          </a:xfrm>
        </p:spPr>
        <p:txBody>
          <a:bodyPr>
            <a:normAutofit lnSpcReduction="10000"/>
          </a:bodyPr>
          <a:lstStyle/>
          <a:p>
            <a:pPr marL="0" indent="0">
              <a:buNone/>
            </a:pPr>
            <a:r>
              <a:rPr lang="de-DE" sz="3200" dirty="0">
                <a:solidFill>
                  <a:srgbClr val="FD6666"/>
                </a:solidFill>
                <a:ea typeface="Microsoft JhengHei Light"/>
                <a:cs typeface="Century Gothic"/>
              </a:rPr>
              <a:t>Ich fand das Schlimmste, die Ungewissheit zu haben, wie meine </a:t>
            </a:r>
            <a:r>
              <a:rPr lang="de-DE" sz="3200" dirty="0" err="1">
                <a:solidFill>
                  <a:srgbClr val="FD6666"/>
                </a:solidFill>
                <a:ea typeface="Microsoft JhengHei Light"/>
                <a:cs typeface="Century Gothic"/>
              </a:rPr>
              <a:t>Grosseltern</a:t>
            </a:r>
            <a:r>
              <a:rPr lang="de-DE" sz="3200" dirty="0">
                <a:solidFill>
                  <a:srgbClr val="FD6666"/>
                </a:solidFill>
                <a:ea typeface="Microsoft JhengHei Light"/>
                <a:cs typeface="Century Gothic"/>
              </a:rPr>
              <a:t> eine allfällige Ansteckung überstehen würden. Um mich und meine Familie habe ich mir nie </a:t>
            </a:r>
            <a:r>
              <a:rPr lang="de-DE" sz="3200" dirty="0" err="1">
                <a:solidFill>
                  <a:srgbClr val="FD6666"/>
                </a:solidFill>
                <a:ea typeface="Microsoft JhengHei Light"/>
                <a:cs typeface="Century Gothic"/>
              </a:rPr>
              <a:t>gross</a:t>
            </a:r>
            <a:r>
              <a:rPr lang="de-DE" sz="3200" dirty="0">
                <a:solidFill>
                  <a:srgbClr val="FD6666"/>
                </a:solidFill>
                <a:ea typeface="Microsoft JhengHei Light"/>
                <a:cs typeface="Century Gothic"/>
              </a:rPr>
              <a:t> Sorgen gemacht. Jetzt, wo meine </a:t>
            </a:r>
            <a:r>
              <a:rPr lang="de-DE" sz="3200" dirty="0" err="1">
                <a:solidFill>
                  <a:srgbClr val="FD6666"/>
                </a:solidFill>
                <a:ea typeface="Microsoft JhengHei Light"/>
                <a:cs typeface="Century Gothic"/>
              </a:rPr>
              <a:t>Grosseltern</a:t>
            </a:r>
            <a:r>
              <a:rPr lang="de-DE" sz="3200" dirty="0">
                <a:solidFill>
                  <a:srgbClr val="FD6666"/>
                </a:solidFill>
                <a:ea typeface="Microsoft JhengHei Light"/>
                <a:cs typeface="Century Gothic"/>
              </a:rPr>
              <a:t> geimpft sind, bin ich sehr erleichtert.</a:t>
            </a:r>
            <a:endParaRPr lang="de-DE" dirty="0">
              <a:solidFill>
                <a:srgbClr val="000000"/>
              </a:solidFill>
              <a:ea typeface="Microsoft JhengHei Light"/>
              <a:cs typeface="Century Gothic"/>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219226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fontScale="92500"/>
          </a:bodyPr>
          <a:lstStyle/>
          <a:p>
            <a:pPr marL="0" indent="0">
              <a:buNone/>
            </a:pPr>
            <a:r>
              <a:rPr lang="de-DE" sz="3200" dirty="0">
                <a:solidFill>
                  <a:srgbClr val="FD6666"/>
                </a:solidFill>
                <a:ea typeface="Microsoft JhengHei Light"/>
                <a:cs typeface="Century Gothic"/>
              </a:rPr>
              <a:t>Am Anfang fand ich es sehr beunruhigend, nicht zu wissen, was als Nächstes kommt, aber mit der Zeit habe ich mich daran gewöhnt. Momentan versuche ich mein Bestes, daran zu glauben, dass bald alles wieder </a:t>
            </a:r>
            <a:r>
              <a:rPr lang="de-DE" sz="3200" dirty="0" err="1">
                <a:solidFill>
                  <a:srgbClr val="FD6666"/>
                </a:solidFill>
                <a:ea typeface="Microsoft JhengHei Light"/>
                <a:cs typeface="Century Gothic"/>
              </a:rPr>
              <a:t>einigermassen</a:t>
            </a:r>
            <a:r>
              <a:rPr lang="de-DE" sz="3200" dirty="0">
                <a:solidFill>
                  <a:srgbClr val="FD6666"/>
                </a:solidFill>
                <a:ea typeface="Microsoft JhengHei Light"/>
                <a:cs typeface="Century Gothic"/>
              </a:rPr>
              <a:t> normal ist.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1006318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lnSpcReduction="10000"/>
          </a:bodyPr>
          <a:lstStyle/>
          <a:p>
            <a:pPr marL="0" indent="0">
              <a:buNone/>
            </a:pPr>
            <a:r>
              <a:rPr lang="de-DE" sz="3200" dirty="0">
                <a:solidFill>
                  <a:srgbClr val="FD6666"/>
                </a:solidFill>
                <a:ea typeface="Microsoft JhengHei Light" panose="020B0304030504040204" pitchFamily="34" charset="-120"/>
                <a:cs typeface="Century Gothic"/>
              </a:rPr>
              <a:t>Ich hoffe natürlich immer auf das Beste, aber es gab auch Enttäuschungen, zum Beispiel wurde die ganze </a:t>
            </a:r>
            <a:r>
              <a:rPr lang="de-DE" sz="3200" dirty="0" err="1">
                <a:solidFill>
                  <a:srgbClr val="FD6666"/>
                </a:solidFill>
                <a:ea typeface="Microsoft JhengHei Light" panose="020B0304030504040204" pitchFamily="34" charset="-120"/>
                <a:cs typeface="Century Gothic"/>
              </a:rPr>
              <a:t>Fussballmeisterschaft</a:t>
            </a:r>
            <a:r>
              <a:rPr lang="de-DE" sz="3200" dirty="0">
                <a:solidFill>
                  <a:srgbClr val="FD6666"/>
                </a:solidFill>
                <a:ea typeface="Microsoft JhengHei Light" panose="020B0304030504040204" pitchFamily="34" charset="-120"/>
                <a:cs typeface="Century Gothic"/>
              </a:rPr>
              <a:t> abgebrochen. Diese Gefühl ist unberechenbar. Es kann positiv, aber auch negativ ausgehen. Beide Optionen haben ihre Gründe. (B2b)</a:t>
            </a:r>
          </a:p>
        </p:txBody>
      </p:sp>
    </p:spTree>
    <p:extLst>
      <p:ext uri="{BB962C8B-B14F-4D97-AF65-F5344CB8AC3E}">
        <p14:creationId xmlns:p14="http://schemas.microsoft.com/office/powerpoint/2010/main" val="2477371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marL="0" indent="0">
              <a:buNone/>
            </a:pPr>
            <a:r>
              <a:rPr lang="de-DE" sz="3200" dirty="0">
                <a:solidFill>
                  <a:srgbClr val="FD6666"/>
                </a:solidFill>
                <a:ea typeface="Microsoft JhengHei Light"/>
                <a:cs typeface="Century Gothic"/>
              </a:rPr>
              <a:t>Ich fand es persönlich nicht so schlimm, jedoch hoffte ich immer wieder auf Lockerungen. Ich mache das Beste aus dem, was möglich ist.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247742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809751" y="1270000"/>
            <a:ext cx="8402844" cy="4453069"/>
          </a:xfrm>
        </p:spPr>
        <p:txBody>
          <a:bodyPr>
            <a:normAutofit fontScale="77500" lnSpcReduction="20000"/>
          </a:bodyPr>
          <a:lstStyle/>
          <a:p>
            <a:pPr marL="0" indent="0" fontAlgn="base">
              <a:buNone/>
            </a:pPr>
            <a:r>
              <a:rPr lang="de-DE" sz="3500" dirty="0">
                <a:solidFill>
                  <a:srgbClr val="FD6666"/>
                </a:solidFill>
                <a:latin typeface="Century Gothic"/>
                <a:ea typeface="Microsoft JhengHei Light"/>
                <a:cs typeface="Century Gothic"/>
              </a:rPr>
              <a:t>Für mich war das nicht schlimm, denn ich war mir sicher, dass es für die Schule etc. eine Lösung geben wird. Man musste einfach sehr spontan sein. </a:t>
            </a:r>
            <a:endParaRPr lang="de-DE" dirty="0"/>
          </a:p>
          <a:p>
            <a:pPr marL="0" indent="0">
              <a:buNone/>
            </a:pPr>
            <a:r>
              <a:rPr lang="de-DE" sz="3500" dirty="0">
                <a:solidFill>
                  <a:srgbClr val="FD6666"/>
                </a:solidFill>
                <a:latin typeface="Century Gothic"/>
                <a:ea typeface="Microsoft JhengHei Light"/>
                <a:cs typeface="Century Gothic"/>
              </a:rPr>
              <a:t>(B2a)</a:t>
            </a:r>
            <a:endParaRPr lang="de-DE" dirty="0"/>
          </a:p>
          <a:p>
            <a:pPr marL="0" indent="0" fontAlgn="base">
              <a:buNone/>
            </a:pPr>
            <a:endParaRPr lang="de-DE" sz="3500" dirty="0">
              <a:solidFill>
                <a:srgbClr val="FD6666"/>
              </a:solidFill>
              <a:latin typeface="Century Gothic"/>
              <a:ea typeface="Microsoft JhengHei Light" panose="020B0304030504040204" pitchFamily="34" charset="-120"/>
              <a:cs typeface="Century Gothic"/>
            </a:endParaRPr>
          </a:p>
          <a:p>
            <a:pPr marL="0" indent="0" fontAlgn="base">
              <a:buNone/>
            </a:pPr>
            <a:r>
              <a:rPr lang="de-DE" sz="3500" dirty="0">
                <a:solidFill>
                  <a:srgbClr val="FD6666"/>
                </a:solidFill>
                <a:latin typeface="Century Gothic"/>
                <a:ea typeface="Microsoft JhengHei Light"/>
                <a:cs typeface="Century Gothic"/>
              </a:rPr>
              <a:t>Es war sehr merkwürdig, die sonst immer so überfüllten Terminkalender waren plötzlich leer, alle Geburtstage, Ferien, Partys, Veranstaltungen wurden plötzlich abgesagt.  </a:t>
            </a:r>
          </a:p>
          <a:p>
            <a:pPr marL="0" indent="0">
              <a:buNone/>
            </a:pPr>
            <a:r>
              <a:rPr lang="de-DE" sz="3500" dirty="0">
                <a:solidFill>
                  <a:srgbClr val="FD6666"/>
                </a:solidFill>
                <a:latin typeface="Century Gothic"/>
                <a:ea typeface="Microsoft JhengHei Light"/>
                <a:cs typeface="Century Gothic"/>
              </a:rPr>
              <a:t>(B2a)</a:t>
            </a:r>
            <a:endParaRPr lang="de-DE" dirty="0"/>
          </a:p>
          <a:p>
            <a:pPr fontAlgn="base"/>
            <a:endParaRPr lang="de-DE" b="0" i="0" dirty="0">
              <a:effectLst/>
            </a:endParaRPr>
          </a:p>
        </p:txBody>
      </p:sp>
    </p:spTree>
    <p:extLst>
      <p:ext uri="{BB962C8B-B14F-4D97-AF65-F5344CB8AC3E}">
        <p14:creationId xmlns:p14="http://schemas.microsoft.com/office/powerpoint/2010/main" val="21734342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fontScale="92500"/>
          </a:bodyPr>
          <a:lstStyle/>
          <a:p>
            <a:pPr marL="0" indent="0">
              <a:buNone/>
            </a:pPr>
            <a:r>
              <a:rPr lang="de-DE" sz="3200" dirty="0">
                <a:solidFill>
                  <a:srgbClr val="FD6666"/>
                </a:solidFill>
                <a:ea typeface="Microsoft JhengHei Light"/>
                <a:cs typeface="Century Gothic"/>
              </a:rPr>
              <a:t>Ich war gespannt darauf, was als Nächstes kommt. Ich war verunsichert. Am Anfang wollte ich wieder in die Schule, aber mit der Zeit war ich ganz zufrieden und wollte länger zu Hause bleiben. Aber ich war trotzdem erleichtert, als es wieder losging.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152188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fontScale="92500" lnSpcReduction="10000"/>
          </a:bodyPr>
          <a:lstStyle/>
          <a:p>
            <a:pPr marL="0" indent="0">
              <a:buNone/>
            </a:pPr>
            <a:r>
              <a:rPr lang="de-DE" sz="3200" dirty="0">
                <a:solidFill>
                  <a:srgbClr val="FD6666"/>
                </a:solidFill>
                <a:ea typeface="Microsoft JhengHei Light"/>
                <a:cs typeface="Century Gothic"/>
              </a:rPr>
              <a:t>Einerseits war es beängstigend, nicht mehr in die Schule zu gehen und Freunde zu treffen. Aber so habe ich gelernt, alles vorneweg zu nehmen und spontan zu sein. Und mittlerweile habe ich mich daran gewöhnt, mich immer wieder aufs Neue einzustellen.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1290643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394363"/>
            <a:ext cx="8261873" cy="3915956"/>
          </a:xfrm>
        </p:spPr>
        <p:txBody>
          <a:bodyPr>
            <a:normAutofit fontScale="92500" lnSpcReduction="20000"/>
          </a:bodyPr>
          <a:lstStyle/>
          <a:p>
            <a:pPr marL="0" indent="0">
              <a:buNone/>
            </a:pPr>
            <a:r>
              <a:rPr lang="de-DE" sz="3200" dirty="0">
                <a:solidFill>
                  <a:srgbClr val="FD6666"/>
                </a:solidFill>
                <a:ea typeface="Microsoft JhengHei Light"/>
                <a:cs typeface="Century Gothic"/>
              </a:rPr>
              <a:t>Für mich war es nicht so schlimm, weil je länger der Fernunterricht dauerte, desto selbstständiger wurde man und mit der Zeit gewöhnte man sich auch daran. </a:t>
            </a:r>
            <a:endParaRPr lang="de-DE"/>
          </a:p>
          <a:p>
            <a:pPr marL="0" indent="0">
              <a:buNone/>
            </a:pPr>
            <a:r>
              <a:rPr lang="de-DE" sz="3200" dirty="0">
                <a:solidFill>
                  <a:srgbClr val="FD6666"/>
                </a:solidFill>
                <a:ea typeface="Microsoft JhengHei Light"/>
                <a:cs typeface="Century Gothic"/>
              </a:rPr>
              <a:t>(B2b)</a:t>
            </a:r>
            <a:endParaRPr lang="de-DE" dirty="0"/>
          </a:p>
          <a:p>
            <a:pPr marL="0" indent="0">
              <a:buNone/>
            </a:pPr>
            <a:endParaRPr lang="de-DE" sz="3200" dirty="0">
              <a:solidFill>
                <a:srgbClr val="FD6666"/>
              </a:solidFill>
              <a:ea typeface="Microsoft JhengHei Light" panose="020B0304030504040204" pitchFamily="34" charset="-120"/>
              <a:cs typeface="Century Gothic"/>
            </a:endParaRPr>
          </a:p>
          <a:p>
            <a:pPr marL="0" indent="0">
              <a:buNone/>
            </a:pPr>
            <a:r>
              <a:rPr lang="de-DE" sz="3200" dirty="0">
                <a:solidFill>
                  <a:srgbClr val="FD6666"/>
                </a:solidFill>
                <a:ea typeface="Microsoft JhengHei Light"/>
                <a:cs typeface="Century Gothic"/>
              </a:rPr>
              <a:t>Ich habe mich wenig damit befasst und versucht, mehr im Moment zu leben. </a:t>
            </a: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302070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marL="0" indent="0">
              <a:buNone/>
            </a:pPr>
            <a:r>
              <a:rPr lang="de-DE" sz="3200" dirty="0">
                <a:solidFill>
                  <a:srgbClr val="FD6666"/>
                </a:solidFill>
                <a:ea typeface="Microsoft JhengHei Light"/>
                <a:cs typeface="Century Gothic"/>
              </a:rPr>
              <a:t>Am Anfang war ich ein wenig überfordert, weil ich nicht genau wusste, wie es weitergeht. Doch mit der Zeit hat man sich daran gewöhnt, dass es ständig neue </a:t>
            </a:r>
            <a:r>
              <a:rPr lang="de-DE" sz="3200" dirty="0" err="1">
                <a:solidFill>
                  <a:srgbClr val="FD6666"/>
                </a:solidFill>
                <a:ea typeface="Microsoft JhengHei Light"/>
                <a:cs typeface="Century Gothic"/>
              </a:rPr>
              <a:t>Massnahmen</a:t>
            </a:r>
            <a:r>
              <a:rPr lang="de-DE" sz="3200" dirty="0">
                <a:solidFill>
                  <a:srgbClr val="FD6666"/>
                </a:solidFill>
                <a:ea typeface="Microsoft JhengHei Light"/>
                <a:cs typeface="Century Gothic"/>
              </a:rPr>
              <a:t> gab. </a:t>
            </a:r>
            <a:endParaRPr lang="de-DE">
              <a:ea typeface="Microsoft JhengHei Light"/>
            </a:endParaRPr>
          </a:p>
          <a:p>
            <a:pPr marL="0" indent="0">
              <a:buNone/>
            </a:pPr>
            <a:r>
              <a:rPr lang="de-DE" sz="3200" dirty="0">
                <a:solidFill>
                  <a:srgbClr val="FD6666"/>
                </a:solidFill>
                <a:ea typeface="Microsoft JhengHei Light"/>
                <a:cs typeface="Century Gothic"/>
              </a:rPr>
              <a:t>(B2b)</a:t>
            </a:r>
            <a:endParaRPr lang="de-DE" dirty="0">
              <a:ea typeface="Microsoft JhengHei Light"/>
            </a:endParaRPr>
          </a:p>
        </p:txBody>
      </p:sp>
    </p:spTree>
    <p:extLst>
      <p:ext uri="{BB962C8B-B14F-4D97-AF65-F5344CB8AC3E}">
        <p14:creationId xmlns:p14="http://schemas.microsoft.com/office/powerpoint/2010/main" val="596993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marL="0" indent="0">
              <a:buNone/>
            </a:pPr>
            <a:r>
              <a:rPr lang="de-DE" sz="3200" dirty="0">
                <a:solidFill>
                  <a:srgbClr val="FD6666"/>
                </a:solidFill>
                <a:ea typeface="Microsoft JhengHei Light"/>
                <a:cs typeface="Century Gothic"/>
              </a:rPr>
              <a:t>Es war nicht sehr schön, da man immer mit dieser </a:t>
            </a:r>
            <a:r>
              <a:rPr lang="de-DE" sz="3200" dirty="0" err="1">
                <a:solidFill>
                  <a:srgbClr val="FD6666"/>
                </a:solidFill>
                <a:ea typeface="Microsoft JhengHei Light"/>
                <a:cs typeface="Century Gothic"/>
              </a:rPr>
              <a:t>Ungewisssheit</a:t>
            </a:r>
            <a:r>
              <a:rPr lang="de-DE" sz="3200" dirty="0">
                <a:solidFill>
                  <a:srgbClr val="FD6666"/>
                </a:solidFill>
                <a:ea typeface="Microsoft JhengHei Light"/>
                <a:cs typeface="Century Gothic"/>
              </a:rPr>
              <a:t> leben musste und man zu dieser Zeit nicht wusste, ob es jemals wieder besser wird und wenn ja wann. </a:t>
            </a:r>
            <a:endParaRPr lang="de-DE"/>
          </a:p>
          <a:p>
            <a:pPr marL="0" indent="0">
              <a:buNone/>
            </a:pPr>
            <a:r>
              <a:rPr lang="de-DE" sz="3200" dirty="0">
                <a:solidFill>
                  <a:srgbClr val="FD6666"/>
                </a:solidFill>
                <a:ea typeface="Microsoft JhengHei Light"/>
                <a:cs typeface="Century Gothic"/>
              </a:rPr>
              <a:t>(B2b)</a:t>
            </a:r>
            <a:endParaRPr lang="de-DE" dirty="0"/>
          </a:p>
        </p:txBody>
      </p:sp>
    </p:spTree>
    <p:extLst>
      <p:ext uri="{BB962C8B-B14F-4D97-AF65-F5344CB8AC3E}">
        <p14:creationId xmlns:p14="http://schemas.microsoft.com/office/powerpoint/2010/main" val="3348103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fontScale="92500" lnSpcReduction="20000"/>
          </a:bodyPr>
          <a:lstStyle/>
          <a:p>
            <a:pPr marL="0" indent="0">
              <a:buNone/>
            </a:pPr>
            <a:r>
              <a:rPr lang="de-DE" sz="3200" dirty="0">
                <a:solidFill>
                  <a:srgbClr val="FD6666"/>
                </a:solidFill>
                <a:ea typeface="Microsoft JhengHei Light" panose="020B0304030504040204" pitchFamily="34" charset="-120"/>
                <a:cs typeface="Century Gothic"/>
              </a:rPr>
              <a:t>Ich habe mich eh nicht viel informiert, deshalb war es mir relativ egal. Ich war nicht stark von den </a:t>
            </a:r>
            <a:r>
              <a:rPr lang="de-DE" sz="3200" dirty="0" err="1">
                <a:solidFill>
                  <a:srgbClr val="FD6666"/>
                </a:solidFill>
                <a:ea typeface="Microsoft JhengHei Light" panose="020B0304030504040204" pitchFamily="34" charset="-120"/>
                <a:cs typeface="Century Gothic"/>
              </a:rPr>
              <a:t>Massnahmen</a:t>
            </a:r>
            <a:r>
              <a:rPr lang="de-DE" sz="3200" dirty="0">
                <a:solidFill>
                  <a:srgbClr val="FD6666"/>
                </a:solidFill>
                <a:ea typeface="Microsoft JhengHei Light" panose="020B0304030504040204" pitchFamily="34" charset="-120"/>
                <a:cs typeface="Century Gothic"/>
              </a:rPr>
              <a:t> betroffen. (B2b)</a:t>
            </a:r>
          </a:p>
          <a:p>
            <a:pPr marL="0" indent="0">
              <a:buNone/>
            </a:pPr>
            <a:endParaRPr lang="de-DE" sz="3200" dirty="0">
              <a:solidFill>
                <a:srgbClr val="FD6666"/>
              </a:solidFill>
              <a:ea typeface="Microsoft JhengHei Light" panose="020B0304030504040204" pitchFamily="34" charset="-120"/>
              <a:cs typeface="Century Gothic"/>
            </a:endParaRPr>
          </a:p>
          <a:p>
            <a:pPr marL="0" indent="0">
              <a:buNone/>
            </a:pPr>
            <a:r>
              <a:rPr lang="de-DE" sz="3200" dirty="0">
                <a:solidFill>
                  <a:srgbClr val="FD6666"/>
                </a:solidFill>
                <a:ea typeface="Microsoft JhengHei Light"/>
                <a:cs typeface="Century Gothic"/>
              </a:rPr>
              <a:t>Es verunsichert einen sehr und man hat auch Angst vor der Zukunft. </a:t>
            </a:r>
          </a:p>
          <a:p>
            <a:pPr marL="0" indent="0">
              <a:buNone/>
            </a:pPr>
            <a:r>
              <a:rPr lang="de-DE" sz="3200" dirty="0">
                <a:solidFill>
                  <a:srgbClr val="FD6666"/>
                </a:solidFill>
                <a:ea typeface="Microsoft JhengHei Light"/>
                <a:cs typeface="Century Gothic"/>
              </a:rPr>
              <a:t>(B2b)</a:t>
            </a:r>
          </a:p>
        </p:txBody>
      </p:sp>
    </p:spTree>
    <p:extLst>
      <p:ext uri="{BB962C8B-B14F-4D97-AF65-F5344CB8AC3E}">
        <p14:creationId xmlns:p14="http://schemas.microsoft.com/office/powerpoint/2010/main" val="1366881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fontScale="92500"/>
          </a:bodyPr>
          <a:lstStyle/>
          <a:p>
            <a:pPr>
              <a:buNone/>
            </a:pPr>
            <a:r>
              <a:rPr lang="de-CH" sz="3200" dirty="0">
                <a:solidFill>
                  <a:srgbClr val="FD6666"/>
                </a:solidFill>
                <a:ea typeface="+mn-lt"/>
                <a:cs typeface="+mn-lt"/>
              </a:rPr>
              <a:t>  Während des ersten Lockdowns war es nicht schlimm, es war einfach, als hätten wir längere Frühlingsferien. Und auch danach war mein Alltag nicht gross anders. Im Grossen und Ganzen war es nicht sehr belastend und stressig. </a:t>
            </a:r>
            <a:endParaRPr lang="de-DE" sz="3200" dirty="0">
              <a:solidFill>
                <a:srgbClr val="FD6666"/>
              </a:solidFill>
              <a:ea typeface="+mn-lt"/>
              <a:cs typeface="+mn-lt"/>
            </a:endParaRPr>
          </a:p>
          <a:p>
            <a:pPr>
              <a:buNone/>
            </a:pPr>
            <a:r>
              <a:rPr lang="de-CH" sz="3200" dirty="0">
                <a:solidFill>
                  <a:srgbClr val="FD6666"/>
                </a:solidFill>
                <a:ea typeface="+mn-lt"/>
                <a:cs typeface="+mn-lt"/>
              </a:rPr>
              <a:t>  (B3a)</a:t>
            </a:r>
            <a:endParaRPr lang="de-DE" sz="3200" dirty="0">
              <a:solidFill>
                <a:srgbClr val="FD6666"/>
              </a:solidFill>
              <a:ea typeface="+mn-lt"/>
              <a:cs typeface="+mn-lt"/>
            </a:endParaRPr>
          </a:p>
          <a:p>
            <a:pPr marL="0" indent="0">
              <a:buNone/>
            </a:pPr>
            <a:endParaRPr lang="de-DE" sz="3200" dirty="0">
              <a:solidFill>
                <a:srgbClr val="FD6666"/>
              </a:solidFill>
              <a:ea typeface="Microsoft JhengHei Light" panose="020B0304030504040204" pitchFamily="34" charset="-120"/>
              <a:cs typeface="Century Gothic"/>
            </a:endParaRPr>
          </a:p>
        </p:txBody>
      </p:sp>
    </p:spTree>
    <p:extLst>
      <p:ext uri="{BB962C8B-B14F-4D97-AF65-F5344CB8AC3E}">
        <p14:creationId xmlns:p14="http://schemas.microsoft.com/office/powerpoint/2010/main" val="899878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a:buNone/>
            </a:pPr>
            <a:r>
              <a:rPr lang="de-CH" sz="3200" dirty="0">
                <a:solidFill>
                  <a:srgbClr val="FD6666"/>
                </a:solidFill>
                <a:ea typeface="+mn-lt"/>
                <a:cs typeface="+mn-lt"/>
              </a:rPr>
              <a:t>  Es war und ist beängstigend und neu, niemand hat Antworten und weiss, wie es in ein paar Jahren sein wird. Man weiss auch nie, ob man Corona hat. (B3a) </a:t>
            </a:r>
            <a:endParaRPr lang="de-CH" sz="3200" dirty="0">
              <a:solidFill>
                <a:srgbClr val="000000"/>
              </a:solidFill>
              <a:ea typeface="+mn-lt"/>
              <a:cs typeface="+mn-lt"/>
            </a:endParaRPr>
          </a:p>
          <a:p>
            <a:pPr marL="0" indent="0">
              <a:buNone/>
            </a:pPr>
            <a:endParaRPr lang="de-DE" sz="3200" dirty="0">
              <a:solidFill>
                <a:srgbClr val="FD6666"/>
              </a:solidFill>
              <a:ea typeface="Microsoft JhengHei Light" panose="020B0304030504040204" pitchFamily="34" charset="-120"/>
              <a:cs typeface="Century Gothic"/>
            </a:endParaRPr>
          </a:p>
        </p:txBody>
      </p:sp>
    </p:spTree>
    <p:extLst>
      <p:ext uri="{BB962C8B-B14F-4D97-AF65-F5344CB8AC3E}">
        <p14:creationId xmlns:p14="http://schemas.microsoft.com/office/powerpoint/2010/main" val="325716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06507"/>
            <a:ext cx="8261873" cy="3603812"/>
          </a:xfrm>
        </p:spPr>
        <p:txBody>
          <a:bodyPr>
            <a:normAutofit/>
          </a:bodyPr>
          <a:lstStyle/>
          <a:p>
            <a:pPr>
              <a:buNone/>
            </a:pPr>
            <a:r>
              <a:rPr lang="de-CH" sz="3200" dirty="0">
                <a:solidFill>
                  <a:srgbClr val="FD6666"/>
                </a:solidFill>
                <a:ea typeface="+mn-lt"/>
                <a:cs typeface="+mn-lt"/>
              </a:rPr>
              <a:t>  Im Leben weiss man nie, was genau als Nächstes kommen wird, deshalb ist das nicht wirklich etwas Neues. Doch im Allgemeinen ist es ein unangenehmes Gefühl, im Ungewissen zu leben. </a:t>
            </a:r>
            <a:endParaRPr lang="de-DE" dirty="0">
              <a:solidFill>
                <a:srgbClr val="FD6666"/>
              </a:solidFill>
              <a:ea typeface="+mn-lt"/>
              <a:cs typeface="+mn-lt"/>
            </a:endParaRPr>
          </a:p>
          <a:p>
            <a:pPr>
              <a:buNone/>
            </a:pPr>
            <a:r>
              <a:rPr lang="de-CH" sz="3200" dirty="0">
                <a:solidFill>
                  <a:srgbClr val="FD6666"/>
                </a:solidFill>
                <a:ea typeface="+mn-lt"/>
                <a:cs typeface="+mn-lt"/>
              </a:rPr>
              <a:t>  (B3a)</a:t>
            </a:r>
            <a:endParaRPr lang="de-DE" dirty="0">
              <a:solidFill>
                <a:srgbClr val="FD6666"/>
              </a:solidFill>
            </a:endParaRPr>
          </a:p>
        </p:txBody>
      </p:sp>
    </p:spTree>
    <p:extLst>
      <p:ext uri="{BB962C8B-B14F-4D97-AF65-F5344CB8AC3E}">
        <p14:creationId xmlns:p14="http://schemas.microsoft.com/office/powerpoint/2010/main" val="2834092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950721" y="1718998"/>
            <a:ext cx="8261873" cy="4103484"/>
          </a:xfrm>
        </p:spPr>
        <p:txBody>
          <a:bodyPr>
            <a:normAutofit lnSpcReduction="10000"/>
          </a:bodyPr>
          <a:lstStyle/>
          <a:p>
            <a:pPr marL="0" indent="0">
              <a:buNone/>
            </a:pPr>
            <a:r>
              <a:rPr lang="de-DE" sz="2800" dirty="0">
                <a:solidFill>
                  <a:srgbClr val="FD6666"/>
                </a:solidFill>
                <a:ea typeface="Microsoft JhengHei Light"/>
              </a:rPr>
              <a:t>Es ist auf jeden Fall ein komisches Gefühl. Wird man im Sommer noch mit den Masken in den warmen Schulzimmern sitzen oder kann ich meinen nächsten Geburtstag mit Freunden feiern? Solche Fragen kann man momentan nicht beantworten. Aber für mich ist es wichtig, das Beste aus jedem Moment zu machen und jetzt zu leben anstatt in der Zukunft.</a:t>
            </a:r>
            <a:endParaRPr lang="de-DE" dirty="0"/>
          </a:p>
          <a:p>
            <a:pPr marL="0" indent="0">
              <a:buNone/>
            </a:pPr>
            <a:r>
              <a:rPr lang="de-DE" sz="2800" dirty="0">
                <a:solidFill>
                  <a:srgbClr val="FD6666"/>
                </a:solidFill>
                <a:ea typeface="Microsoft JhengHei Light"/>
              </a:rPr>
              <a:t>(B3a)</a:t>
            </a:r>
            <a:endParaRPr lang="de-DE" dirty="0"/>
          </a:p>
        </p:txBody>
      </p:sp>
    </p:spTree>
    <p:extLst>
      <p:ext uri="{BB962C8B-B14F-4D97-AF65-F5344CB8AC3E}">
        <p14:creationId xmlns:p14="http://schemas.microsoft.com/office/powerpoint/2010/main" val="53051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950721" y="1317625"/>
            <a:ext cx="8589322" cy="4405444"/>
          </a:xfrm>
        </p:spPr>
        <p:txBody>
          <a:bodyPr>
            <a:normAutofit fontScale="77500" lnSpcReduction="20000"/>
          </a:bodyPr>
          <a:lstStyle/>
          <a:p>
            <a:pPr marL="0" indent="0" fontAlgn="base">
              <a:buNone/>
            </a:pPr>
            <a:r>
              <a:rPr lang="de-DE" sz="3500" dirty="0">
                <a:solidFill>
                  <a:srgbClr val="FD6666"/>
                </a:solidFill>
                <a:latin typeface="Century Gothic"/>
                <a:ea typeface="Microsoft JhengHei Light"/>
                <a:cs typeface="Century Gothic"/>
              </a:rPr>
              <a:t>Man hat die Hoffnung, dass es gut wird, obwohl es oft nicht einfach war, wie zum Beispiel beim Fernunterricht. Ich wartete darauf, die Lehrer und Kollegen wiederzusehen. </a:t>
            </a:r>
            <a:endParaRPr lang="de-DE" dirty="0"/>
          </a:p>
          <a:p>
            <a:pPr marL="0" indent="0">
              <a:buNone/>
            </a:pPr>
            <a:r>
              <a:rPr lang="de-DE" sz="3500" dirty="0">
                <a:solidFill>
                  <a:srgbClr val="FD6666"/>
                </a:solidFill>
                <a:latin typeface="Century Gothic"/>
                <a:ea typeface="Microsoft JhengHei Light"/>
                <a:cs typeface="Century Gothic"/>
              </a:rPr>
              <a:t>(B2a)</a:t>
            </a:r>
            <a:endParaRPr lang="de-DE" dirty="0"/>
          </a:p>
          <a:p>
            <a:pPr fontAlgn="base"/>
            <a:endParaRPr lang="de-DE" sz="3200" dirty="0">
              <a:solidFill>
                <a:srgbClr val="FD6666"/>
              </a:solidFill>
              <a:latin typeface="Century Gothic"/>
              <a:ea typeface="Microsoft JhengHei Light" panose="020B0304030504040204" pitchFamily="34" charset="-120"/>
              <a:cs typeface="Century Gothic"/>
            </a:endParaRPr>
          </a:p>
          <a:p>
            <a:pPr marL="0" indent="0" fontAlgn="base">
              <a:buNone/>
            </a:pPr>
            <a:r>
              <a:rPr lang="de-DE" sz="3500" dirty="0">
                <a:solidFill>
                  <a:srgbClr val="FD6666"/>
                </a:solidFill>
                <a:latin typeface="Century Gothic"/>
                <a:ea typeface="Microsoft JhengHei Light"/>
                <a:cs typeface="Century Gothic"/>
              </a:rPr>
              <a:t>Es ist verschieden. Manchmal habe ich ein wenig Angst, weil das Virus schlimmer werden kann. Aber ab und zu bin ich neugierig, wann das alles aufhört. </a:t>
            </a:r>
          </a:p>
          <a:p>
            <a:pPr marL="0" indent="0">
              <a:buNone/>
            </a:pPr>
            <a:r>
              <a:rPr lang="de-DE" sz="3500" dirty="0">
                <a:solidFill>
                  <a:srgbClr val="FD6666"/>
                </a:solidFill>
                <a:latin typeface="Century Gothic"/>
                <a:ea typeface="Microsoft JhengHei Light"/>
                <a:cs typeface="Century Gothic"/>
              </a:rPr>
              <a:t>(B2a)</a:t>
            </a:r>
            <a:endParaRPr lang="de-DE" dirty="0"/>
          </a:p>
          <a:p>
            <a:pPr fontAlgn="base"/>
            <a:endParaRPr lang="de-DE" dirty="0">
              <a:latin typeface="Century Gothic"/>
              <a:cs typeface="Century Gothic"/>
            </a:endParaRPr>
          </a:p>
          <a:p>
            <a:endParaRPr lang="de-CH" dirty="0">
              <a:latin typeface="Century Gothic"/>
              <a:cs typeface="Century Gothic"/>
            </a:endParaRPr>
          </a:p>
        </p:txBody>
      </p:sp>
    </p:spTree>
    <p:extLst>
      <p:ext uri="{BB962C8B-B14F-4D97-AF65-F5344CB8AC3E}">
        <p14:creationId xmlns:p14="http://schemas.microsoft.com/office/powerpoint/2010/main" val="36973711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563476" y="919523"/>
            <a:ext cx="9186266" cy="4503221"/>
          </a:xfrm>
        </p:spPr>
        <p:txBody>
          <a:bodyPr>
            <a:normAutofit lnSpcReduction="10000"/>
          </a:bodyPr>
          <a:lstStyle/>
          <a:p>
            <a:pPr marL="0" indent="0">
              <a:buNone/>
            </a:pPr>
            <a:r>
              <a:rPr lang="de-DE" sz="2800" dirty="0">
                <a:solidFill>
                  <a:srgbClr val="FD6666"/>
                </a:solidFill>
                <a:ea typeface="Microsoft JhengHei Light"/>
                <a:cs typeface="Century Gothic"/>
              </a:rPr>
              <a:t>Vor dem ersten Lockdown hatten wir Freude, dass wir länger Ferien hatten. Vor den Sommerferien war ich froh, dass ich in der 2. Klasse war, weil ich noch während meiner Schulzeit das Jugendfest erleben wollte. Danach hat die ganze Klasse gehofft, dass wir ins Abschlusslager gehen können. Ich hatte vor Corona viele Vorstellungen, wie zum Beispiel das Abschlusslager oder die Konfirmation aussehen könnten, aber dann war es nicht einmal mehr klar, ob diese Anlässe überhaupt stattfinden.</a:t>
            </a:r>
            <a:endParaRPr lang="de-DE" dirty="0"/>
          </a:p>
          <a:p>
            <a:pPr marL="0" indent="0">
              <a:buNone/>
            </a:pPr>
            <a:r>
              <a:rPr lang="de-DE" sz="2800" dirty="0">
                <a:solidFill>
                  <a:srgbClr val="FD6666"/>
                </a:solidFill>
                <a:ea typeface="Microsoft JhengHei Light"/>
                <a:cs typeface="Century Gothic"/>
              </a:rPr>
              <a:t>(B3a)</a:t>
            </a:r>
            <a:endParaRPr lang="de-DE" dirty="0"/>
          </a:p>
        </p:txBody>
      </p:sp>
    </p:spTree>
    <p:extLst>
      <p:ext uri="{BB962C8B-B14F-4D97-AF65-F5344CB8AC3E}">
        <p14:creationId xmlns:p14="http://schemas.microsoft.com/office/powerpoint/2010/main" val="3431308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21AC291-2034-48B2-A274-9EAD9AEBFA8C}"/>
              </a:ext>
            </a:extLst>
          </p:cNvPr>
          <p:cNvSpPr>
            <a:spLocks noGrp="1"/>
          </p:cNvSpPr>
          <p:nvPr>
            <p:ph idx="1"/>
          </p:nvPr>
        </p:nvSpPr>
        <p:spPr>
          <a:xfrm>
            <a:off x="1962094" y="1664332"/>
            <a:ext cx="8261873" cy="3535573"/>
          </a:xfrm>
        </p:spPr>
        <p:txBody>
          <a:bodyPr>
            <a:normAutofit lnSpcReduction="10000"/>
          </a:bodyPr>
          <a:lstStyle/>
          <a:p>
            <a:pPr marL="0" indent="0">
              <a:buNone/>
            </a:pPr>
            <a:r>
              <a:rPr lang="de-DE" sz="3200" dirty="0">
                <a:solidFill>
                  <a:srgbClr val="FD6666"/>
                </a:solidFill>
                <a:ea typeface="+mn-lt"/>
                <a:cs typeface="+mn-lt"/>
              </a:rPr>
              <a:t>Es ist einfach eine Unsicherheit, die immer da ist. Nicht zu wissen, wie es weitergeht, ist an sich für mich nicht so schlimm, da ich nie plane, aber für Leute, die immer planen wollen, denke ich, kann das sehr belastend sein. </a:t>
            </a:r>
            <a:endParaRPr lang="de-DE" sz="3200">
              <a:solidFill>
                <a:srgbClr val="FD6666"/>
              </a:solidFill>
              <a:ea typeface="+mn-lt"/>
              <a:cs typeface="+mn-lt"/>
            </a:endParaRPr>
          </a:p>
          <a:p>
            <a:pPr marL="0" indent="0">
              <a:buNone/>
            </a:pPr>
            <a:r>
              <a:rPr lang="de-DE" sz="3200" dirty="0">
                <a:solidFill>
                  <a:srgbClr val="FD6666"/>
                </a:solidFill>
                <a:ea typeface="+mn-lt"/>
                <a:cs typeface="+mn-lt"/>
              </a:rPr>
              <a:t>(B3a)</a:t>
            </a:r>
            <a:endParaRPr lang="de-DE" sz="3200" dirty="0">
              <a:solidFill>
                <a:srgbClr val="FD6666"/>
              </a:solidFill>
            </a:endParaRPr>
          </a:p>
        </p:txBody>
      </p:sp>
    </p:spTree>
    <p:extLst>
      <p:ext uri="{BB962C8B-B14F-4D97-AF65-F5344CB8AC3E}">
        <p14:creationId xmlns:p14="http://schemas.microsoft.com/office/powerpoint/2010/main" val="2044529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EB2DE61-7C60-4BCE-903E-F7BB013A88CA}"/>
              </a:ext>
            </a:extLst>
          </p:cNvPr>
          <p:cNvSpPr>
            <a:spLocks noGrp="1"/>
          </p:cNvSpPr>
          <p:nvPr>
            <p:ph idx="1"/>
          </p:nvPr>
        </p:nvSpPr>
        <p:spPr>
          <a:xfrm>
            <a:off x="1950721" y="1402750"/>
            <a:ext cx="8261873" cy="4320319"/>
          </a:xfrm>
        </p:spPr>
        <p:txBody>
          <a:bodyPr>
            <a:normAutofit fontScale="92500" lnSpcReduction="10000"/>
          </a:bodyPr>
          <a:lstStyle/>
          <a:p>
            <a:pPr marL="0" indent="0">
              <a:buNone/>
            </a:pPr>
            <a:r>
              <a:rPr lang="de-DE" sz="3200" dirty="0">
                <a:solidFill>
                  <a:srgbClr val="FD6666"/>
                </a:solidFill>
                <a:ea typeface="+mn-lt"/>
                <a:cs typeface="+mn-lt"/>
              </a:rPr>
              <a:t>Es ist ein merkwürdiges Gefühl, denn man </a:t>
            </a:r>
            <a:r>
              <a:rPr lang="de-DE" sz="3200" dirty="0" err="1">
                <a:solidFill>
                  <a:srgbClr val="FD6666"/>
                </a:solidFill>
                <a:ea typeface="+mn-lt"/>
                <a:cs typeface="+mn-lt"/>
              </a:rPr>
              <a:t>weiss</a:t>
            </a:r>
            <a:r>
              <a:rPr lang="de-DE" sz="3200" dirty="0">
                <a:solidFill>
                  <a:srgbClr val="FD6666"/>
                </a:solidFill>
                <a:ea typeface="+mn-lt"/>
                <a:cs typeface="+mn-lt"/>
              </a:rPr>
              <a:t> nie, wie es im nächsten Monat sei wird. Plötzlich darf man sich wieder treffen und dann wieder nicht mehr. Man </a:t>
            </a:r>
            <a:r>
              <a:rPr lang="de-DE" sz="3200" dirty="0" err="1">
                <a:solidFill>
                  <a:srgbClr val="FD6666"/>
                </a:solidFill>
                <a:ea typeface="+mn-lt"/>
                <a:cs typeface="+mn-lt"/>
              </a:rPr>
              <a:t>weiss</a:t>
            </a:r>
            <a:r>
              <a:rPr lang="de-DE" sz="3200" dirty="0">
                <a:solidFill>
                  <a:srgbClr val="FD6666"/>
                </a:solidFill>
                <a:ea typeface="+mn-lt"/>
                <a:cs typeface="+mn-lt"/>
              </a:rPr>
              <a:t> nicht genau, wie viele Leute man zum nächsten Geburtstag und zu anderen Festen einladen darf. Man </a:t>
            </a:r>
            <a:r>
              <a:rPr lang="de-DE" sz="3200" dirty="0" err="1">
                <a:solidFill>
                  <a:srgbClr val="FD6666"/>
                </a:solidFill>
                <a:ea typeface="+mn-lt"/>
                <a:cs typeface="+mn-lt"/>
              </a:rPr>
              <a:t>weiss</a:t>
            </a:r>
            <a:r>
              <a:rPr lang="de-DE" sz="3200" dirty="0">
                <a:solidFill>
                  <a:srgbClr val="FD6666"/>
                </a:solidFill>
                <a:ea typeface="+mn-lt"/>
                <a:cs typeface="+mn-lt"/>
              </a:rPr>
              <a:t> nicht, ob man in die Ferien fahren kann oder ob man dann schon wieder in einem Lockdown ist. (B3a)</a:t>
            </a:r>
            <a:r>
              <a:rPr lang="de-DE" dirty="0">
                <a:ea typeface="+mn-lt"/>
                <a:cs typeface="+mn-lt"/>
              </a:rPr>
              <a:t> </a:t>
            </a:r>
            <a:endParaRPr lang="de-DE"/>
          </a:p>
        </p:txBody>
      </p:sp>
    </p:spTree>
    <p:extLst>
      <p:ext uri="{BB962C8B-B14F-4D97-AF65-F5344CB8AC3E}">
        <p14:creationId xmlns:p14="http://schemas.microsoft.com/office/powerpoint/2010/main" val="474188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20F099D-475A-47D8-B247-F7D26A58D2D1}"/>
              </a:ext>
            </a:extLst>
          </p:cNvPr>
          <p:cNvSpPr>
            <a:spLocks noGrp="1"/>
          </p:cNvSpPr>
          <p:nvPr>
            <p:ph idx="1"/>
          </p:nvPr>
        </p:nvSpPr>
        <p:spPr>
          <a:xfrm>
            <a:off x="1950721" y="1448243"/>
            <a:ext cx="8261873" cy="4274826"/>
          </a:xfrm>
        </p:spPr>
        <p:txBody>
          <a:bodyPr>
            <a:normAutofit lnSpcReduction="10000"/>
          </a:bodyPr>
          <a:lstStyle/>
          <a:p>
            <a:pPr marL="0" indent="0">
              <a:buNone/>
            </a:pPr>
            <a:r>
              <a:rPr lang="de-DE" sz="3200" dirty="0">
                <a:solidFill>
                  <a:srgbClr val="FD6666"/>
                </a:solidFill>
                <a:ea typeface="+mn-lt"/>
                <a:cs typeface="+mn-lt"/>
              </a:rPr>
              <a:t>Ich hasse dieses Gefühl, da man nicht im Voraus planen, sich nicht auf etwas freuen kann, da man sich immer denken muss: Was ist, wenn die Corona-</a:t>
            </a:r>
            <a:r>
              <a:rPr lang="de-DE" sz="3200" dirty="0" err="1">
                <a:solidFill>
                  <a:srgbClr val="FD6666"/>
                </a:solidFill>
                <a:ea typeface="+mn-lt"/>
                <a:cs typeface="+mn-lt"/>
              </a:rPr>
              <a:t>Massnahmen</a:t>
            </a:r>
            <a:r>
              <a:rPr lang="de-DE" sz="3200" dirty="0">
                <a:solidFill>
                  <a:srgbClr val="FD6666"/>
                </a:solidFill>
                <a:ea typeface="+mn-lt"/>
                <a:cs typeface="+mn-lt"/>
              </a:rPr>
              <a:t> verschärft werden? Und wenn man etwas von der Schule aus machen möchte, kann man das auch nicht spontan planen. </a:t>
            </a:r>
          </a:p>
          <a:p>
            <a:pPr marL="0" indent="0">
              <a:buNone/>
            </a:pPr>
            <a:r>
              <a:rPr lang="de-DE" sz="3200" dirty="0">
                <a:solidFill>
                  <a:srgbClr val="FD6666"/>
                </a:solidFill>
                <a:ea typeface="+mn-lt"/>
                <a:cs typeface="+mn-lt"/>
              </a:rPr>
              <a:t>(B3a)</a:t>
            </a:r>
            <a:endParaRPr lang="de-DE" sz="3200" dirty="0">
              <a:solidFill>
                <a:srgbClr val="FD6666"/>
              </a:solidFill>
            </a:endParaRPr>
          </a:p>
        </p:txBody>
      </p:sp>
    </p:spTree>
    <p:extLst>
      <p:ext uri="{BB962C8B-B14F-4D97-AF65-F5344CB8AC3E}">
        <p14:creationId xmlns:p14="http://schemas.microsoft.com/office/powerpoint/2010/main" val="366835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2E1A9BE-F55C-4CEE-9B4B-966A4B4CE8B6}"/>
              </a:ext>
            </a:extLst>
          </p:cNvPr>
          <p:cNvSpPr>
            <a:spLocks noGrp="1"/>
          </p:cNvSpPr>
          <p:nvPr>
            <p:ph idx="1"/>
          </p:nvPr>
        </p:nvSpPr>
        <p:spPr>
          <a:xfrm>
            <a:off x="1950721" y="1414123"/>
            <a:ext cx="8399583" cy="4308946"/>
          </a:xfrm>
        </p:spPr>
        <p:txBody>
          <a:bodyPr vert="horz" lIns="91440" tIns="45720" rIns="91440" bIns="45720" rtlCol="0" anchor="t">
            <a:noAutofit/>
          </a:bodyPr>
          <a:lstStyle/>
          <a:p>
            <a:pPr marL="0" indent="0">
              <a:buNone/>
            </a:pPr>
            <a:r>
              <a:rPr lang="de-DE" sz="3000" dirty="0">
                <a:solidFill>
                  <a:srgbClr val="FD6666"/>
                </a:solidFill>
                <a:ea typeface="+mn-lt"/>
                <a:cs typeface="+mn-lt"/>
              </a:rPr>
              <a:t>Am Anfang der Corona-Zeit dachte ich mir, sobald die Zahlen etwas tiefer waren, wir hätten es geschafft. Doch dem ist nicht so: Heute denke ich gar nicht mehr viel darüber nach. Das Gefühl der Machtlosigkeit finde ich hingegen schlimmer. Man möchte helfen und etwas tun, muss aber die Sachen einfach so hinnehmen, wie sie kommen. </a:t>
            </a:r>
          </a:p>
          <a:p>
            <a:pPr marL="0" indent="0">
              <a:buNone/>
            </a:pPr>
            <a:r>
              <a:rPr lang="de-DE" sz="3000" dirty="0">
                <a:solidFill>
                  <a:srgbClr val="FD6666"/>
                </a:solidFill>
                <a:ea typeface="+mn-lt"/>
                <a:cs typeface="+mn-lt"/>
              </a:rPr>
              <a:t>(B3a)</a:t>
            </a:r>
            <a:endParaRPr lang="de-DE" sz="3000" dirty="0">
              <a:solidFill>
                <a:srgbClr val="FD6666"/>
              </a:solidFill>
            </a:endParaRPr>
          </a:p>
        </p:txBody>
      </p:sp>
    </p:spTree>
    <p:extLst>
      <p:ext uri="{BB962C8B-B14F-4D97-AF65-F5344CB8AC3E}">
        <p14:creationId xmlns:p14="http://schemas.microsoft.com/office/powerpoint/2010/main" val="3203742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217CE27-6D17-43AC-AB84-3C7825BC6A4A}"/>
              </a:ext>
            </a:extLst>
          </p:cNvPr>
          <p:cNvSpPr>
            <a:spLocks noGrp="1"/>
          </p:cNvSpPr>
          <p:nvPr>
            <p:ph idx="1"/>
          </p:nvPr>
        </p:nvSpPr>
        <p:spPr>
          <a:xfrm>
            <a:off x="1950721" y="1084302"/>
            <a:ext cx="8555656" cy="4638767"/>
          </a:xfrm>
        </p:spPr>
        <p:txBody>
          <a:bodyPr>
            <a:normAutofit fontScale="92500"/>
          </a:bodyPr>
          <a:lstStyle/>
          <a:p>
            <a:pPr>
              <a:buNone/>
            </a:pPr>
            <a:r>
              <a:rPr lang="de-DE" sz="3200" dirty="0">
                <a:solidFill>
                  <a:srgbClr val="FD6666"/>
                </a:solidFill>
                <a:ea typeface="+mn-lt"/>
                <a:cs typeface="+mn-lt"/>
              </a:rPr>
              <a:t>  Ich finde es nicht so schlimm. Man hofft einfach, dass es weitere Lockerungen gibt. </a:t>
            </a:r>
            <a:endParaRPr lang="de-DE" sz="3200">
              <a:solidFill>
                <a:srgbClr val="FD6666"/>
              </a:solidFill>
              <a:ea typeface="+mn-lt"/>
              <a:cs typeface="+mn-lt"/>
            </a:endParaRPr>
          </a:p>
          <a:p>
            <a:pPr>
              <a:buNone/>
            </a:pPr>
            <a:r>
              <a:rPr lang="de-DE" sz="3200" dirty="0">
                <a:solidFill>
                  <a:srgbClr val="FD6666"/>
                </a:solidFill>
                <a:ea typeface="+mn-lt"/>
                <a:cs typeface="+mn-lt"/>
              </a:rPr>
              <a:t>  (B3a)</a:t>
            </a:r>
            <a:endParaRPr lang="de-DE" sz="3200" dirty="0">
              <a:solidFill>
                <a:srgbClr val="FD6666"/>
              </a:solidFill>
            </a:endParaRPr>
          </a:p>
          <a:p>
            <a:pPr>
              <a:buNone/>
            </a:pPr>
            <a:r>
              <a:rPr lang="de-DE" sz="3200" dirty="0">
                <a:solidFill>
                  <a:srgbClr val="FD6666"/>
                </a:solidFill>
                <a:ea typeface="+mn-lt"/>
                <a:cs typeface="+mn-lt"/>
              </a:rPr>
              <a:t>  </a:t>
            </a:r>
            <a:endParaRPr lang="de-DE" sz="3200">
              <a:solidFill>
                <a:srgbClr val="FD6666"/>
              </a:solidFill>
              <a:ea typeface="+mn-lt"/>
              <a:cs typeface="+mn-lt"/>
            </a:endParaRPr>
          </a:p>
          <a:p>
            <a:pPr>
              <a:buNone/>
            </a:pPr>
            <a:r>
              <a:rPr lang="de-DE" sz="3200" dirty="0">
                <a:solidFill>
                  <a:srgbClr val="FD6666"/>
                </a:solidFill>
                <a:ea typeface="+mn-lt"/>
                <a:cs typeface="+mn-lt"/>
              </a:rPr>
              <a:t>  Merkwürdig, man </a:t>
            </a:r>
            <a:r>
              <a:rPr lang="de-DE" sz="3200" dirty="0" err="1">
                <a:solidFill>
                  <a:srgbClr val="FD6666"/>
                </a:solidFill>
                <a:ea typeface="+mn-lt"/>
                <a:cs typeface="+mn-lt"/>
              </a:rPr>
              <a:t>weiss</a:t>
            </a:r>
            <a:r>
              <a:rPr lang="de-DE" sz="3200" dirty="0">
                <a:solidFill>
                  <a:srgbClr val="FD6666"/>
                </a:solidFill>
                <a:ea typeface="+mn-lt"/>
                <a:cs typeface="+mn-lt"/>
              </a:rPr>
              <a:t> nie, was als Nächstes beschlossen wird, ob es wieder zu Öffnungen oder </a:t>
            </a:r>
            <a:r>
              <a:rPr lang="de-DE" sz="3200" dirty="0" err="1">
                <a:solidFill>
                  <a:srgbClr val="FD6666"/>
                </a:solidFill>
                <a:ea typeface="+mn-lt"/>
                <a:cs typeface="+mn-lt"/>
              </a:rPr>
              <a:t>Schliessungen</a:t>
            </a:r>
            <a:r>
              <a:rPr lang="de-DE" sz="3200" dirty="0">
                <a:solidFill>
                  <a:srgbClr val="FD6666"/>
                </a:solidFill>
                <a:ea typeface="+mn-lt"/>
                <a:cs typeface="+mn-lt"/>
              </a:rPr>
              <a:t> kommt. </a:t>
            </a:r>
            <a:endParaRPr lang="de-DE" sz="3200">
              <a:solidFill>
                <a:srgbClr val="FD6666"/>
              </a:solidFill>
              <a:ea typeface="+mn-lt"/>
              <a:cs typeface="+mn-lt"/>
            </a:endParaRPr>
          </a:p>
          <a:p>
            <a:pPr>
              <a:buNone/>
            </a:pPr>
            <a:r>
              <a:rPr lang="de-DE" sz="3200" dirty="0">
                <a:solidFill>
                  <a:srgbClr val="FD6666"/>
                </a:solidFill>
                <a:ea typeface="+mn-lt"/>
                <a:cs typeface="+mn-lt"/>
              </a:rPr>
              <a:t>  (B3a)</a:t>
            </a:r>
            <a:endParaRPr lang="de-DE" sz="3200" dirty="0">
              <a:solidFill>
                <a:srgbClr val="FD6666"/>
              </a:solidFill>
            </a:endParaRPr>
          </a:p>
        </p:txBody>
      </p:sp>
    </p:spTree>
    <p:extLst>
      <p:ext uri="{BB962C8B-B14F-4D97-AF65-F5344CB8AC3E}">
        <p14:creationId xmlns:p14="http://schemas.microsoft.com/office/powerpoint/2010/main" val="2008762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D8B40A5A-CD13-46A3-AB69-DA16BA00547B}"/>
              </a:ext>
            </a:extLst>
          </p:cNvPr>
          <p:cNvSpPr>
            <a:spLocks noGrp="1"/>
          </p:cNvSpPr>
          <p:nvPr>
            <p:ph idx="1"/>
          </p:nvPr>
        </p:nvSpPr>
        <p:spPr>
          <a:xfrm>
            <a:off x="1848363" y="1246678"/>
            <a:ext cx="8511122" cy="4476391"/>
          </a:xfrm>
        </p:spPr>
        <p:txBody>
          <a:bodyPr vert="horz" lIns="91440" tIns="45720" rIns="91440" bIns="45720" rtlCol="0" anchor="t">
            <a:normAutofit fontScale="92500" lnSpcReduction="20000"/>
          </a:bodyPr>
          <a:lstStyle/>
          <a:p>
            <a:pPr>
              <a:buNone/>
            </a:pPr>
            <a:endParaRPr lang="de-DE">
              <a:solidFill>
                <a:srgbClr val="000000"/>
              </a:solidFill>
              <a:ea typeface="+mn-lt"/>
              <a:cs typeface="+mn-lt"/>
            </a:endParaRPr>
          </a:p>
          <a:p>
            <a:pPr>
              <a:buNone/>
            </a:pPr>
            <a:r>
              <a:rPr lang="de-DE" sz="3200" dirty="0">
                <a:solidFill>
                  <a:srgbClr val="FD6666"/>
                </a:solidFill>
                <a:ea typeface="+mn-lt"/>
                <a:cs typeface="+mn-lt"/>
              </a:rPr>
              <a:t>Das Gefühl war nicht so schlimm, </a:t>
            </a:r>
            <a:endParaRPr lang="de-DE" dirty="0">
              <a:solidFill>
                <a:srgbClr val="000000"/>
              </a:solidFill>
              <a:ea typeface="+mn-lt"/>
              <a:cs typeface="+mn-lt"/>
            </a:endParaRPr>
          </a:p>
          <a:p>
            <a:pPr>
              <a:buNone/>
            </a:pPr>
            <a:r>
              <a:rPr lang="de-DE" sz="3200" dirty="0">
                <a:solidFill>
                  <a:srgbClr val="FD6666"/>
                </a:solidFill>
                <a:ea typeface="+mn-lt"/>
                <a:cs typeface="+mn-lt"/>
              </a:rPr>
              <a:t>weil wir einen sehr kompetenten Bundesrat </a:t>
            </a:r>
            <a:endParaRPr lang="de-DE" dirty="0">
              <a:solidFill>
                <a:srgbClr val="000000"/>
              </a:solidFill>
              <a:ea typeface="+mn-lt"/>
              <a:cs typeface="+mn-lt"/>
            </a:endParaRPr>
          </a:p>
          <a:p>
            <a:pPr>
              <a:buNone/>
            </a:pPr>
            <a:r>
              <a:rPr lang="de-DE" sz="3200" dirty="0">
                <a:solidFill>
                  <a:srgbClr val="FD6666"/>
                </a:solidFill>
                <a:ea typeface="+mn-lt"/>
                <a:cs typeface="+mn-lt"/>
              </a:rPr>
              <a:t>haben, der seine Sache gut macht. </a:t>
            </a:r>
            <a:endParaRPr lang="de-DE" dirty="0">
              <a:solidFill>
                <a:srgbClr val="000000"/>
              </a:solidFill>
              <a:ea typeface="+mn-lt"/>
              <a:cs typeface="+mn-lt"/>
            </a:endParaRPr>
          </a:p>
          <a:p>
            <a:pPr>
              <a:buNone/>
            </a:pPr>
            <a:r>
              <a:rPr lang="de-DE" sz="3200" dirty="0">
                <a:solidFill>
                  <a:srgbClr val="FD6666"/>
                </a:solidFill>
                <a:ea typeface="+mn-lt"/>
                <a:cs typeface="+mn-lt"/>
              </a:rPr>
              <a:t>(B3a)</a:t>
            </a:r>
            <a:endParaRPr lang="de-DE" dirty="0"/>
          </a:p>
          <a:p>
            <a:pPr>
              <a:buNone/>
            </a:pPr>
            <a:r>
              <a:rPr lang="de-DE" sz="3200" dirty="0">
                <a:solidFill>
                  <a:srgbClr val="FD6666"/>
                </a:solidFill>
                <a:ea typeface="+mn-lt"/>
                <a:cs typeface="+mn-lt"/>
              </a:rPr>
              <a:t>  </a:t>
            </a:r>
          </a:p>
          <a:p>
            <a:pPr marL="0" indent="0">
              <a:buNone/>
            </a:pPr>
            <a:r>
              <a:rPr lang="de-DE" sz="3200" dirty="0">
                <a:solidFill>
                  <a:srgbClr val="FD6666"/>
                </a:solidFill>
                <a:ea typeface="+mn-lt"/>
                <a:cs typeface="+mn-lt"/>
              </a:rPr>
              <a:t>Es war nicht so schlimm für mich, da ich in dieser Zeit nichts verlieren konnte, da ich  noch keinen Job habe. </a:t>
            </a:r>
          </a:p>
          <a:p>
            <a:pPr marL="0" indent="0">
              <a:buNone/>
            </a:pPr>
            <a:r>
              <a:rPr lang="de-DE" sz="3200" dirty="0">
                <a:solidFill>
                  <a:srgbClr val="FD6666"/>
                </a:solidFill>
                <a:ea typeface="+mn-lt"/>
                <a:cs typeface="+mn-lt"/>
              </a:rPr>
              <a:t>(B3a)</a:t>
            </a:r>
            <a:endParaRPr lang="de-DE" dirty="0"/>
          </a:p>
        </p:txBody>
      </p:sp>
    </p:spTree>
    <p:extLst>
      <p:ext uri="{BB962C8B-B14F-4D97-AF65-F5344CB8AC3E}">
        <p14:creationId xmlns:p14="http://schemas.microsoft.com/office/powerpoint/2010/main" val="1595504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672D0E0-69B0-4F89-86E0-8B90EA161A53}"/>
              </a:ext>
            </a:extLst>
          </p:cNvPr>
          <p:cNvSpPr>
            <a:spLocks noGrp="1"/>
          </p:cNvSpPr>
          <p:nvPr>
            <p:ph idx="1"/>
          </p:nvPr>
        </p:nvSpPr>
        <p:spPr>
          <a:xfrm>
            <a:off x="2200930" y="1615552"/>
            <a:ext cx="8261873" cy="3923492"/>
          </a:xfrm>
        </p:spPr>
        <p:txBody>
          <a:bodyPr>
            <a:normAutofit lnSpcReduction="10000"/>
          </a:bodyPr>
          <a:lstStyle/>
          <a:p>
            <a:pPr>
              <a:buNone/>
            </a:pPr>
            <a:r>
              <a:rPr lang="de-DE" sz="3200" dirty="0">
                <a:solidFill>
                  <a:srgbClr val="FD6666"/>
                </a:solidFill>
                <a:ea typeface="+mn-lt"/>
                <a:cs typeface="+mn-lt"/>
              </a:rPr>
              <a:t>Es war nicht so schlimm, weil ich ja </a:t>
            </a:r>
          </a:p>
          <a:p>
            <a:pPr>
              <a:buNone/>
            </a:pPr>
            <a:r>
              <a:rPr lang="de-DE" sz="3200" dirty="0">
                <a:solidFill>
                  <a:srgbClr val="FD6666"/>
                </a:solidFill>
                <a:ea typeface="+mn-lt"/>
                <a:cs typeface="+mn-lt"/>
              </a:rPr>
              <a:t>noch jung bin und keinen Job zu </a:t>
            </a:r>
          </a:p>
          <a:p>
            <a:pPr>
              <a:buNone/>
            </a:pPr>
            <a:r>
              <a:rPr lang="de-DE" sz="3200" dirty="0">
                <a:solidFill>
                  <a:srgbClr val="FD6666"/>
                </a:solidFill>
                <a:ea typeface="+mn-lt"/>
                <a:cs typeface="+mn-lt"/>
              </a:rPr>
              <a:t>verlieren habe. Es war auch cool, nicht </a:t>
            </a:r>
          </a:p>
          <a:p>
            <a:pPr>
              <a:buNone/>
            </a:pPr>
            <a:r>
              <a:rPr lang="de-DE" sz="3200" dirty="0">
                <a:solidFill>
                  <a:srgbClr val="FD6666"/>
                </a:solidFill>
                <a:ea typeface="+mn-lt"/>
                <a:cs typeface="+mn-lt"/>
              </a:rPr>
              <a:t>zu wissen, was kommt und sozusagen </a:t>
            </a:r>
          </a:p>
          <a:p>
            <a:pPr>
              <a:buNone/>
            </a:pPr>
            <a:r>
              <a:rPr lang="de-DE" sz="3200" dirty="0">
                <a:solidFill>
                  <a:srgbClr val="FD6666"/>
                </a:solidFill>
                <a:ea typeface="+mn-lt"/>
                <a:cs typeface="+mn-lt"/>
              </a:rPr>
              <a:t>Tag für Tag zu nehmen. </a:t>
            </a:r>
          </a:p>
          <a:p>
            <a:pPr>
              <a:buNone/>
            </a:pPr>
            <a:r>
              <a:rPr lang="de-DE" sz="3200" dirty="0">
                <a:solidFill>
                  <a:srgbClr val="FD6666"/>
                </a:solidFill>
                <a:ea typeface="+mn-lt"/>
                <a:cs typeface="+mn-lt"/>
              </a:rPr>
              <a:t>(B3a)</a:t>
            </a:r>
            <a:endParaRPr lang="de-DE" sz="3200" dirty="0">
              <a:solidFill>
                <a:srgbClr val="FD6666"/>
              </a:solidFill>
            </a:endParaRPr>
          </a:p>
          <a:p>
            <a:pPr marL="0" indent="0">
              <a:buNone/>
            </a:pPr>
            <a:r>
              <a:rPr lang="de-DE" dirty="0">
                <a:ea typeface="+mn-lt"/>
                <a:cs typeface="+mn-lt"/>
              </a:rPr>
              <a:t>  </a:t>
            </a:r>
            <a:endParaRPr lang="de-DE"/>
          </a:p>
        </p:txBody>
      </p:sp>
    </p:spTree>
    <p:extLst>
      <p:ext uri="{BB962C8B-B14F-4D97-AF65-F5344CB8AC3E}">
        <p14:creationId xmlns:p14="http://schemas.microsoft.com/office/powerpoint/2010/main" val="2591997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AE99C64-0CB1-4A00-997A-3B15C3D6D8AF}"/>
              </a:ext>
            </a:extLst>
          </p:cNvPr>
          <p:cNvSpPr>
            <a:spLocks noGrp="1"/>
          </p:cNvSpPr>
          <p:nvPr>
            <p:ph idx="1"/>
          </p:nvPr>
        </p:nvSpPr>
        <p:spPr>
          <a:xfrm>
            <a:off x="2155437" y="1709826"/>
            <a:ext cx="8603066" cy="4638766"/>
          </a:xfrm>
        </p:spPr>
        <p:txBody>
          <a:bodyPr>
            <a:normAutofit/>
          </a:bodyPr>
          <a:lstStyle/>
          <a:p>
            <a:pPr marL="0" indent="0">
              <a:buNone/>
            </a:pPr>
            <a:r>
              <a:rPr lang="de-DE" sz="3200" dirty="0">
                <a:solidFill>
                  <a:srgbClr val="FD6666"/>
                </a:solidFill>
                <a:ea typeface="+mn-lt"/>
                <a:cs typeface="+mn-lt"/>
              </a:rPr>
              <a:t>Es war ein komisches und ungewöhnliches Gefühl. Man konnte sich auf das, was kommt, nicht richtig vorbereiten. Denn plötzlich war alles anders. Man musste sich anpassen und es war eine neue Situation für uns. </a:t>
            </a:r>
          </a:p>
          <a:p>
            <a:pPr marL="0" indent="0">
              <a:buNone/>
            </a:pPr>
            <a:r>
              <a:rPr lang="de-DE" sz="3200" dirty="0">
                <a:solidFill>
                  <a:srgbClr val="FD6666"/>
                </a:solidFill>
                <a:ea typeface="+mn-lt"/>
                <a:cs typeface="+mn-lt"/>
              </a:rPr>
              <a:t>(B3a)</a:t>
            </a:r>
            <a:endParaRPr lang="de-DE" sz="3200" dirty="0">
              <a:solidFill>
                <a:srgbClr val="FD6666"/>
              </a:solidFill>
            </a:endParaRPr>
          </a:p>
        </p:txBody>
      </p:sp>
    </p:spTree>
    <p:extLst>
      <p:ext uri="{BB962C8B-B14F-4D97-AF65-F5344CB8AC3E}">
        <p14:creationId xmlns:p14="http://schemas.microsoft.com/office/powerpoint/2010/main" val="24432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950721" y="1333500"/>
            <a:ext cx="8607684" cy="4389569"/>
          </a:xfrm>
        </p:spPr>
        <p:txBody>
          <a:bodyPr>
            <a:normAutofit fontScale="92500" lnSpcReduction="10000"/>
          </a:bodyPr>
          <a:lstStyle/>
          <a:p>
            <a:pPr marL="0" indent="0" fontAlgn="base">
              <a:buNone/>
            </a:pPr>
            <a:r>
              <a:rPr lang="de-DE" sz="3200" dirty="0">
                <a:solidFill>
                  <a:srgbClr val="FD6666"/>
                </a:solidFill>
                <a:latin typeface="Century Gothic"/>
                <a:ea typeface="Microsoft JhengHei Light"/>
                <a:cs typeface="Century Gothic"/>
              </a:rPr>
              <a:t>Für mich hatte es keine </a:t>
            </a:r>
            <a:r>
              <a:rPr lang="de-DE" sz="3200" dirty="0" err="1">
                <a:solidFill>
                  <a:srgbClr val="FD6666"/>
                </a:solidFill>
                <a:latin typeface="Century Gothic"/>
                <a:ea typeface="Microsoft JhengHei Light"/>
                <a:cs typeface="Century Gothic"/>
              </a:rPr>
              <a:t>grosse</a:t>
            </a:r>
            <a:r>
              <a:rPr lang="de-DE" sz="3200" dirty="0">
                <a:solidFill>
                  <a:srgbClr val="FD6666"/>
                </a:solidFill>
                <a:latin typeface="Century Gothic"/>
                <a:ea typeface="Microsoft JhengHei Light"/>
                <a:cs typeface="Century Gothic"/>
              </a:rPr>
              <a:t> Bedeutung, da ich keine Angst vor einem Lockdown hatte. </a:t>
            </a:r>
            <a:endParaRPr lang="de-DE" dirty="0">
              <a:ea typeface="Microsoft JhengHei Light"/>
            </a:endParaRP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pPr fontAlgn="base"/>
            <a:endParaRPr lang="de-DE" sz="3200" dirty="0">
              <a:solidFill>
                <a:srgbClr val="FD6666"/>
              </a:solidFill>
              <a:latin typeface="Century Gothic"/>
              <a:ea typeface="Microsoft JhengHei Light" panose="020B0304030504040204" pitchFamily="34" charset="-120"/>
              <a:cs typeface="Century Gothic"/>
            </a:endParaRPr>
          </a:p>
          <a:p>
            <a:pPr marL="0" indent="0" fontAlgn="base">
              <a:buNone/>
            </a:pPr>
            <a:r>
              <a:rPr lang="de-DE" sz="3200" dirty="0">
                <a:solidFill>
                  <a:srgbClr val="FD6666"/>
                </a:solidFill>
                <a:latin typeface="Century Gothic"/>
                <a:ea typeface="Microsoft JhengHei Light"/>
                <a:cs typeface="Century Gothic"/>
              </a:rPr>
              <a:t>Ich finde, dass diese Ungewissheit auch schon vor Corona da war oder ist und darum macht es mir weniger aus, obwohl ich im Moment nicht sehr flexibel bin. </a:t>
            </a: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endParaRPr lang="de-DE" dirty="0"/>
          </a:p>
          <a:p>
            <a:endParaRPr lang="de-CH" dirty="0"/>
          </a:p>
        </p:txBody>
      </p:sp>
    </p:spTree>
    <p:extLst>
      <p:ext uri="{BB962C8B-B14F-4D97-AF65-F5344CB8AC3E}">
        <p14:creationId xmlns:p14="http://schemas.microsoft.com/office/powerpoint/2010/main" val="5244665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746250" y="1857375"/>
            <a:ext cx="8651875" cy="3492500"/>
          </a:xfrm>
        </p:spPr>
        <p:txBody>
          <a:bodyPr>
            <a:noAutofit/>
          </a:bodyPr>
          <a:lstStyle/>
          <a:p>
            <a:pPr marL="0" indent="0" fontAlgn="base">
              <a:buNone/>
            </a:pPr>
            <a:r>
              <a:rPr lang="de-DE" sz="3200" dirty="0">
                <a:solidFill>
                  <a:srgbClr val="FD6666"/>
                </a:solidFill>
                <a:latin typeface="Century Gothic"/>
                <a:ea typeface="Microsoft JhengHei Light"/>
                <a:cs typeface="Century Gothic"/>
              </a:rPr>
              <a:t>Da mein Vater im Militär war und meine Familie alle zwei Jahre umzog, ist es für mich fast normal, immer wieder etwas anders zu machen. </a:t>
            </a:r>
            <a:endParaRPr lang="de-DE">
              <a:ea typeface="Microsoft JhengHei Light"/>
            </a:endParaRP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pPr marL="0" indent="0" fontAlgn="base">
              <a:buNone/>
            </a:pPr>
            <a:endParaRPr lang="de-DE" sz="5800" dirty="0">
              <a:solidFill>
                <a:srgbClr val="FD6666"/>
              </a:solidFill>
              <a:latin typeface="Century Gothic"/>
              <a:ea typeface="Microsoft JhengHei Light" panose="020B0304030504040204" pitchFamily="34" charset="-120"/>
              <a:cs typeface="Century Gothic"/>
            </a:endParaRPr>
          </a:p>
          <a:p>
            <a:pPr fontAlgn="base"/>
            <a:endParaRPr lang="de-DE" dirty="0"/>
          </a:p>
          <a:p>
            <a:endParaRPr lang="de-DE" dirty="0"/>
          </a:p>
          <a:p>
            <a:endParaRPr lang="de-CH" dirty="0"/>
          </a:p>
        </p:txBody>
      </p:sp>
    </p:spTree>
    <p:extLst>
      <p:ext uri="{BB962C8B-B14F-4D97-AF65-F5344CB8AC3E}">
        <p14:creationId xmlns:p14="http://schemas.microsoft.com/office/powerpoint/2010/main" val="27846467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87221" y="1325507"/>
            <a:ext cx="8445487" cy="3603812"/>
          </a:xfrm>
        </p:spPr>
        <p:txBody>
          <a:bodyPr>
            <a:noAutofit/>
          </a:bodyPr>
          <a:lstStyle/>
          <a:p>
            <a:pPr marL="0" indent="0" fontAlgn="base">
              <a:buNone/>
            </a:pPr>
            <a:r>
              <a:rPr lang="de-DE" sz="3200" dirty="0">
                <a:solidFill>
                  <a:srgbClr val="FD6666"/>
                </a:solidFill>
                <a:ea typeface="Microsoft JhengHei Light"/>
                <a:cs typeface="Century Gothic"/>
              </a:rPr>
              <a:t>Das Gefühl, nicht zu wissen, wie es kommt, ist allgegenwärtig. Das gibt es auch sonst im Leben. Aber während des Lockdowns der Schulen ist es noch schlimmer geworden, man wusste nicht was als Nächstes passiert. Nun ist es so, dass ich mich daran gewöhnt habe. Ich lebe einfach von Tag zu Tag. </a:t>
            </a:r>
            <a:endParaRPr lang="de-DE" dirty="0">
              <a:ea typeface="Microsoft JhengHei Light"/>
            </a:endParaRPr>
          </a:p>
          <a:p>
            <a:pPr marL="0" indent="0">
              <a:buNone/>
            </a:pPr>
            <a:r>
              <a:rPr lang="de-DE" sz="3200" dirty="0">
                <a:solidFill>
                  <a:srgbClr val="FD6666"/>
                </a:solidFill>
                <a:ea typeface="Microsoft JhengHei Light"/>
                <a:cs typeface="Century Gothic"/>
              </a:rPr>
              <a:t>(B2a)</a:t>
            </a:r>
            <a:endParaRPr lang="de-DE" dirty="0">
              <a:ea typeface="Microsoft JhengHei Light"/>
            </a:endParaRPr>
          </a:p>
        </p:txBody>
      </p:sp>
    </p:spTree>
    <p:extLst>
      <p:ext uri="{BB962C8B-B14F-4D97-AF65-F5344CB8AC3E}">
        <p14:creationId xmlns:p14="http://schemas.microsoft.com/office/powerpoint/2010/main" val="177891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950721" y="1428750"/>
            <a:ext cx="8542654" cy="4294319"/>
          </a:xfrm>
        </p:spPr>
        <p:txBody>
          <a:bodyPr>
            <a:normAutofit fontScale="92500" lnSpcReduction="10000"/>
          </a:bodyPr>
          <a:lstStyle/>
          <a:p>
            <a:pPr marL="0" indent="0" fontAlgn="base">
              <a:buNone/>
            </a:pPr>
            <a:r>
              <a:rPr lang="de-DE" sz="3200" dirty="0">
                <a:solidFill>
                  <a:srgbClr val="FD6666"/>
                </a:solidFill>
                <a:latin typeface="Century Gothic"/>
                <a:ea typeface="Microsoft JhengHei Light"/>
                <a:cs typeface="Century Gothic"/>
              </a:rPr>
              <a:t>Ich fand es spannend, weil mir der Lockdown letztes Jahr sehr gut gefiel. </a:t>
            </a:r>
            <a:endParaRPr lang="de-DE" dirty="0">
              <a:ea typeface="Microsoft JhengHei Light"/>
            </a:endParaRP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pPr fontAlgn="base"/>
            <a:endParaRPr lang="de-DE" sz="3200" i="1" dirty="0">
              <a:solidFill>
                <a:srgbClr val="FD6666"/>
              </a:solidFill>
              <a:latin typeface="Century Gothic"/>
              <a:ea typeface="Microsoft JhengHei Light" panose="020B0304030504040204" pitchFamily="34" charset="-120"/>
              <a:cs typeface="Century Gothic"/>
            </a:endParaRPr>
          </a:p>
          <a:p>
            <a:pPr marL="0" indent="0" fontAlgn="base">
              <a:buNone/>
            </a:pPr>
            <a:r>
              <a:rPr lang="de-DE" sz="3200" dirty="0">
                <a:solidFill>
                  <a:srgbClr val="FD6666"/>
                </a:solidFill>
                <a:latin typeface="Century Gothic"/>
                <a:ea typeface="Microsoft JhengHei Light"/>
                <a:cs typeface="Century Gothic"/>
              </a:rPr>
              <a:t>Es war komisch, einfach zu Hause zu sein, mittwochs auf neue Infos zu warten und sich voll und ganz auf den Bundesrat zu verlassen und nichts zu machen. </a:t>
            </a: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pPr marL="0" indent="0" fontAlgn="base">
              <a:buNone/>
            </a:pPr>
            <a:endParaRPr lang="de-DE" dirty="0"/>
          </a:p>
          <a:p>
            <a:pPr fontAlgn="base"/>
            <a:endParaRPr lang="de-DE" dirty="0"/>
          </a:p>
          <a:p>
            <a:endParaRPr lang="de-DE" dirty="0"/>
          </a:p>
          <a:p>
            <a:endParaRPr lang="de-CH" dirty="0"/>
          </a:p>
        </p:txBody>
      </p:sp>
    </p:spTree>
    <p:extLst>
      <p:ext uri="{BB962C8B-B14F-4D97-AF65-F5344CB8AC3E}">
        <p14:creationId xmlns:p14="http://schemas.microsoft.com/office/powerpoint/2010/main" val="38515004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714500" y="1208644"/>
            <a:ext cx="9017000" cy="4545564"/>
          </a:xfrm>
        </p:spPr>
        <p:txBody>
          <a:bodyPr>
            <a:noAutofit/>
          </a:bodyPr>
          <a:lstStyle/>
          <a:p>
            <a:pPr marL="0" indent="0" fontAlgn="base">
              <a:buNone/>
            </a:pPr>
            <a:r>
              <a:rPr lang="de-CH" sz="3200" dirty="0">
                <a:solidFill>
                  <a:srgbClr val="FD6666"/>
                </a:solidFill>
                <a:latin typeface="Century Gothic"/>
                <a:ea typeface="Microsoft JhengHei Light" panose="020B0304030504040204" pitchFamily="34" charset="-120"/>
                <a:cs typeface="Century Gothic"/>
              </a:rPr>
              <a:t>Das Gefühl war irgendwie komisch. Ich kann es gar nicht so richtig beschreiben. Es war irgendwie so ungewohnt und unbekannt. </a:t>
            </a:r>
          </a:p>
          <a:p>
            <a:pPr marL="0" indent="0">
              <a:buNone/>
            </a:pPr>
            <a:r>
              <a:rPr lang="de-CH" sz="3200" dirty="0">
                <a:solidFill>
                  <a:srgbClr val="FD6666"/>
                </a:solidFill>
                <a:latin typeface="Century Gothic"/>
                <a:ea typeface="Microsoft JhengHei Light" panose="020B0304030504040204" pitchFamily="34" charset="-120"/>
                <a:cs typeface="Century Gothic"/>
              </a:rPr>
              <a:t>(B2a)</a:t>
            </a:r>
          </a:p>
          <a:p>
            <a:pPr marL="0" indent="0">
              <a:buNone/>
            </a:pPr>
            <a:endParaRPr lang="de-CH" sz="3200" dirty="0">
              <a:solidFill>
                <a:srgbClr val="FD6666"/>
              </a:solidFill>
              <a:latin typeface="Century Gothic"/>
              <a:ea typeface="Microsoft JhengHei Light" panose="020B0304030504040204" pitchFamily="34" charset="-120"/>
              <a:cs typeface="Century Gothic"/>
            </a:endParaRPr>
          </a:p>
          <a:p>
            <a:pPr marL="0" indent="0">
              <a:buNone/>
            </a:pPr>
            <a:r>
              <a:rPr lang="de-DE" sz="3200" dirty="0">
                <a:solidFill>
                  <a:srgbClr val="FD6666"/>
                </a:solidFill>
                <a:ea typeface="Microsoft JhengHei Light"/>
                <a:cs typeface="Century Gothic"/>
              </a:rPr>
              <a:t>Es ist schrecklich, nicht zu wissen, wann es vorbei ist und was alles noch kommen wird. </a:t>
            </a:r>
          </a:p>
          <a:p>
            <a:pPr marL="0" indent="0">
              <a:buNone/>
            </a:pPr>
            <a:r>
              <a:rPr lang="de-DE" sz="3200" dirty="0">
                <a:solidFill>
                  <a:srgbClr val="FD6666"/>
                </a:solidFill>
                <a:ea typeface="Microsoft JhengHei Light"/>
                <a:cs typeface="Century Gothic"/>
              </a:rPr>
              <a:t>(B2a)</a:t>
            </a:r>
            <a:endParaRPr lang="de-DE" dirty="0"/>
          </a:p>
          <a:p>
            <a:pPr marL="0" indent="0">
              <a:buNone/>
            </a:pPr>
            <a:endParaRPr lang="de-CH" sz="3200" dirty="0">
              <a:solidFill>
                <a:srgbClr val="FD6666"/>
              </a:solidFill>
              <a:latin typeface="Century Gothic"/>
              <a:ea typeface="Microsoft JhengHei Light" panose="020B0304030504040204" pitchFamily="34" charset="-120"/>
              <a:cs typeface="Century Gothic"/>
            </a:endParaRPr>
          </a:p>
        </p:txBody>
      </p:sp>
    </p:spTree>
    <p:extLst>
      <p:ext uri="{BB962C8B-B14F-4D97-AF65-F5344CB8AC3E}">
        <p14:creationId xmlns:p14="http://schemas.microsoft.com/office/powerpoint/2010/main" val="41018783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15BCA78-8612-4B19-A461-FA20C6888A03}"/>
              </a:ext>
            </a:extLst>
          </p:cNvPr>
          <p:cNvSpPr>
            <a:spLocks noGrp="1"/>
          </p:cNvSpPr>
          <p:nvPr>
            <p:ph idx="1"/>
          </p:nvPr>
        </p:nvSpPr>
        <p:spPr>
          <a:xfrm>
            <a:off x="1903096" y="1182632"/>
            <a:ext cx="8558529" cy="4214868"/>
          </a:xfrm>
        </p:spPr>
        <p:txBody>
          <a:bodyPr>
            <a:noAutofit/>
          </a:bodyPr>
          <a:lstStyle/>
          <a:p>
            <a:pPr marL="0" indent="0" fontAlgn="base">
              <a:buNone/>
            </a:pPr>
            <a:r>
              <a:rPr lang="de-DE" sz="3200" dirty="0">
                <a:solidFill>
                  <a:srgbClr val="FD6666"/>
                </a:solidFill>
                <a:latin typeface="Century Gothic"/>
                <a:ea typeface="Microsoft JhengHei Light"/>
                <a:cs typeface="Century Gothic"/>
              </a:rPr>
              <a:t>Das Gefühl, nicht zu wissen, was als Nächstes kommt, war für mich nicht belastend oder beängstigend. Ich habe daran geglaubt, dass die Entscheidungen des Bundesrates die richtigen sind und dass es bald wieder besser wird. Ich war gespannt, was als Nächstes kommt und habe nur das Beste gehofft. </a:t>
            </a:r>
            <a:endParaRPr lang="de-DE" dirty="0">
              <a:ea typeface="Microsoft JhengHei Light"/>
            </a:endParaRPr>
          </a:p>
          <a:p>
            <a:pPr marL="0" indent="0">
              <a:buNone/>
            </a:pPr>
            <a:r>
              <a:rPr lang="de-DE" sz="3200" dirty="0">
                <a:solidFill>
                  <a:srgbClr val="FD6666"/>
                </a:solidFill>
                <a:latin typeface="Century Gothic"/>
                <a:ea typeface="Microsoft JhengHei Light"/>
                <a:cs typeface="Century Gothic"/>
              </a:rPr>
              <a:t>(B2a)</a:t>
            </a:r>
            <a:endParaRPr lang="de-DE" dirty="0">
              <a:ea typeface="Microsoft JhengHei Light"/>
            </a:endParaRPr>
          </a:p>
          <a:p>
            <a:pPr marL="0" indent="0" fontAlgn="base">
              <a:buNone/>
            </a:pPr>
            <a:endParaRPr lang="de-DE" sz="3200" dirty="0">
              <a:solidFill>
                <a:srgbClr val="FD6666"/>
              </a:solidFill>
              <a:latin typeface="Century Gothic"/>
              <a:ea typeface="Microsoft JhengHei Light" panose="020B0304030504040204" pitchFamily="34" charset="-120"/>
              <a:cs typeface="Century Gothic"/>
            </a:endParaRPr>
          </a:p>
          <a:p>
            <a:pPr fontAlgn="base"/>
            <a:endParaRPr lang="de-DE" sz="2000" dirty="0"/>
          </a:p>
          <a:p>
            <a:pPr fontAlgn="base"/>
            <a:endParaRPr lang="de-DE" sz="2000" dirty="0"/>
          </a:p>
          <a:p>
            <a:pPr fontAlgn="base"/>
            <a:endParaRPr lang="de-DE" sz="2000" dirty="0"/>
          </a:p>
          <a:p>
            <a:endParaRPr lang="de-CH" sz="2000" dirty="0"/>
          </a:p>
        </p:txBody>
      </p:sp>
    </p:spTree>
    <p:extLst>
      <p:ext uri="{BB962C8B-B14F-4D97-AF65-F5344CB8AC3E}">
        <p14:creationId xmlns:p14="http://schemas.microsoft.com/office/powerpoint/2010/main" val="83163148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in">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otheke">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A0909A6CB5198948868D6B7FE4A51865" ma:contentTypeVersion="9" ma:contentTypeDescription="Ein neues Dokument erstellen." ma:contentTypeScope="" ma:versionID="e500e07f1bb4bb330745c236796c4521">
  <xsd:schema xmlns:xsd="http://www.w3.org/2001/XMLSchema" xmlns:xs="http://www.w3.org/2001/XMLSchema" xmlns:p="http://schemas.microsoft.com/office/2006/metadata/properties" xmlns:ns2="59238f53-0d07-4449-aab8-6412cbbad38d" targetNamespace="http://schemas.microsoft.com/office/2006/metadata/properties" ma:root="true" ma:fieldsID="7784350a191925d36c1f6386649100a3" ns2:_="">
    <xsd:import namespace="59238f53-0d07-4449-aab8-6412cbbad3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38f53-0d07-4449-aab8-6412cbbad3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C10102-AE9F-455D-8A6D-7012AAB77E1F}">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59238f53-0d07-4449-aab8-6412cbbad38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73A7BEE-E623-4AE6-8D2C-DD9A5B7D36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238f53-0d07-4449-aab8-6412cbbad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E87CAD-B642-45AF-BED1-CC2914894F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Pin.thmx</Template>
  <TotalTime>0</TotalTime>
  <Words>1152</Words>
  <Application>Microsoft Office PowerPoint</Application>
  <PresentationFormat>Breitbild</PresentationFormat>
  <Paragraphs>51</Paragraphs>
  <Slides>38</Slides>
  <Notes>0</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Pin</vt:lpstr>
      <vt:lpstr>Wie war/ist das Gefühl, nicht zu wissen, was als Nächstes kommt?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war/ist das Gefühl, nicht zu wissen, was als Nächstes kommt?</dc:title>
  <dc:creator>Schueler</dc:creator>
  <cp:lastModifiedBy>Schueler</cp:lastModifiedBy>
  <cp:revision>370</cp:revision>
  <dcterms:created xsi:type="dcterms:W3CDTF">2021-05-17T07:36:42Z</dcterms:created>
  <dcterms:modified xsi:type="dcterms:W3CDTF">2021-06-24T00:47:46Z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0x010100A0909A6CB5198948868D6B7FE4A51865</vt:lpwstr>
  </property>
</Properties>
</file>